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3"/>
  </p:notesMasterIdLst>
  <p:handoutMasterIdLst>
    <p:handoutMasterId r:id="rId14"/>
  </p:handoutMasterIdLst>
  <p:sldIdLst>
    <p:sldId id="298" r:id="rId5"/>
    <p:sldId id="301" r:id="rId6"/>
    <p:sldId id="306" r:id="rId7"/>
    <p:sldId id="302" r:id="rId8"/>
    <p:sldId id="304" r:id="rId9"/>
    <p:sldId id="308" r:id="rId10"/>
    <p:sldId id="305" r:id="rId11"/>
    <p:sldId id="309" r:id="rId12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3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6" Type="http://schemas.openxmlformats.org/officeDocument/2006/relationships/image" Target="../media/image11.png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image" Target="../media/image19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6" Type="http://schemas.openxmlformats.org/officeDocument/2006/relationships/image" Target="../media/image11.png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image" Target="../media/image19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3CDE37-58A1-48BD-A710-F96AC277D524}" type="doc">
      <dgm:prSet loTypeId="urn:microsoft.com/office/officeart/2005/8/layout/hProcess10" loCatId="pictur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pPr latinLnBrk="1"/>
          <a:endParaRPr lang="ko-KR" altLang="en-US"/>
        </a:p>
      </dgm:t>
    </dgm:pt>
    <dgm:pt modelId="{4E32CB4B-8C06-4B05-82A8-B1DEB52F0BB8}">
      <dgm:prSet phldrT="[텍스트]"/>
      <dgm:spPr/>
      <dgm:t>
        <a:bodyPr/>
        <a:lstStyle/>
        <a:p>
          <a:pPr latinLnBrk="1"/>
          <a:r>
            <a:rPr lang="ko-KR" altLang="en-US" dirty="0"/>
            <a:t>데이터셋</a:t>
          </a:r>
          <a:br>
            <a:rPr lang="en-US" altLang="ko-KR" dirty="0"/>
          </a:br>
          <a:r>
            <a:rPr lang="ko-KR" altLang="en-US" dirty="0"/>
            <a:t>불러오기 </a:t>
          </a:r>
          <a:r>
            <a:rPr lang="en-US" altLang="ko-KR" dirty="0"/>
            <a:t>+</a:t>
          </a:r>
          <a:br>
            <a:rPr lang="en-US" altLang="ko-KR" dirty="0"/>
          </a:br>
          <a:r>
            <a:rPr lang="ko-KR" altLang="en-US" dirty="0"/>
            <a:t>요약 통계 출력</a:t>
          </a:r>
        </a:p>
      </dgm:t>
    </dgm:pt>
    <dgm:pt modelId="{503E1BE3-55DC-4E69-88A1-8A558F0ECBD8}" type="parTrans" cxnId="{A7C03F90-554D-4A8B-998C-76DCAE6A9FA1}">
      <dgm:prSet/>
      <dgm:spPr/>
      <dgm:t>
        <a:bodyPr/>
        <a:lstStyle/>
        <a:p>
          <a:pPr latinLnBrk="1"/>
          <a:endParaRPr lang="ko-KR" altLang="en-US"/>
        </a:p>
      </dgm:t>
    </dgm:pt>
    <dgm:pt modelId="{0DBD24EC-49BA-4CF0-89E1-52D247DE32A5}" type="sibTrans" cxnId="{A7C03F90-554D-4A8B-998C-76DCAE6A9FA1}">
      <dgm:prSet/>
      <dgm:spPr/>
      <dgm:t>
        <a:bodyPr/>
        <a:lstStyle/>
        <a:p>
          <a:pPr latinLnBrk="1"/>
          <a:endParaRPr lang="ko-KR" altLang="en-US"/>
        </a:p>
      </dgm:t>
    </dgm:pt>
    <dgm:pt modelId="{65B5176E-E6EC-4185-962E-C24E18C46664}">
      <dgm:prSet phldrT="[텍스트]"/>
      <dgm:spPr/>
      <dgm:t>
        <a:bodyPr/>
        <a:lstStyle/>
        <a:p>
          <a:pPr latinLnBrk="1"/>
          <a:r>
            <a:rPr lang="ko-KR" altLang="en-US" dirty="0"/>
            <a:t>데이터</a:t>
          </a:r>
          <a:br>
            <a:rPr lang="en-US" altLang="ko-KR" dirty="0"/>
          </a:br>
          <a:r>
            <a:rPr lang="ko-KR" altLang="en-US" dirty="0"/>
            <a:t>전처리</a:t>
          </a:r>
          <a:br>
            <a:rPr lang="en-US" altLang="ko-KR" dirty="0"/>
          </a:br>
          <a:r>
            <a:rPr lang="en-US" altLang="ko-KR" dirty="0"/>
            <a:t>(</a:t>
          </a:r>
          <a:r>
            <a:rPr lang="ko-KR" altLang="en-US" dirty="0"/>
            <a:t>결측치 처리</a:t>
          </a:r>
          <a:r>
            <a:rPr lang="en-US" altLang="ko-KR" dirty="0"/>
            <a:t>)</a:t>
          </a:r>
          <a:endParaRPr lang="ko-KR" altLang="en-US" dirty="0"/>
        </a:p>
      </dgm:t>
    </dgm:pt>
    <dgm:pt modelId="{6DB5F042-6A9F-4958-B770-1F5E8C21D3C4}" type="parTrans" cxnId="{6E7E081A-C16D-4C8F-B7ED-1CCF284AA162}">
      <dgm:prSet/>
      <dgm:spPr/>
      <dgm:t>
        <a:bodyPr/>
        <a:lstStyle/>
        <a:p>
          <a:pPr latinLnBrk="1"/>
          <a:endParaRPr lang="ko-KR" altLang="en-US"/>
        </a:p>
      </dgm:t>
    </dgm:pt>
    <dgm:pt modelId="{9BA3A6BA-A528-423B-B746-9AC3028320A3}" type="sibTrans" cxnId="{6E7E081A-C16D-4C8F-B7ED-1CCF284AA162}">
      <dgm:prSet/>
      <dgm:spPr/>
      <dgm:t>
        <a:bodyPr/>
        <a:lstStyle/>
        <a:p>
          <a:pPr latinLnBrk="1"/>
          <a:endParaRPr lang="ko-KR" altLang="en-US"/>
        </a:p>
      </dgm:t>
    </dgm:pt>
    <dgm:pt modelId="{254F5A9F-0A47-4E20-94A4-6A6DC5DD2471}">
      <dgm:prSet phldrT="[텍스트]"/>
      <dgm:spPr/>
      <dgm:t>
        <a:bodyPr/>
        <a:lstStyle/>
        <a:p>
          <a:pPr latinLnBrk="1"/>
          <a:r>
            <a:rPr lang="ko-KR" altLang="en-US" dirty="0"/>
            <a:t>상관 행렬 </a:t>
          </a:r>
          <a:br>
            <a:rPr lang="en-US" altLang="ko-KR" dirty="0"/>
          </a:br>
          <a:r>
            <a:rPr lang="ko-KR" altLang="en-US" dirty="0"/>
            <a:t>관계 분석</a:t>
          </a:r>
          <a:br>
            <a:rPr lang="en-US" altLang="ko-KR" dirty="0"/>
          </a:br>
          <a:r>
            <a:rPr lang="ko-KR" altLang="en-US" dirty="0"/>
            <a:t>독립 종속 </a:t>
          </a:r>
          <a:br>
            <a:rPr lang="en-US" altLang="ko-KR" dirty="0"/>
          </a:br>
          <a:r>
            <a:rPr lang="ko-KR" altLang="en-US" dirty="0"/>
            <a:t>변수 분리</a:t>
          </a:r>
        </a:p>
      </dgm:t>
    </dgm:pt>
    <dgm:pt modelId="{49201E52-448B-4BEB-A2D2-7BA71EC31808}" type="parTrans" cxnId="{22D8B73E-796D-42D5-94B0-BC934BA22ED9}">
      <dgm:prSet/>
      <dgm:spPr/>
      <dgm:t>
        <a:bodyPr/>
        <a:lstStyle/>
        <a:p>
          <a:pPr latinLnBrk="1"/>
          <a:endParaRPr lang="ko-KR" altLang="en-US"/>
        </a:p>
      </dgm:t>
    </dgm:pt>
    <dgm:pt modelId="{27C98EA6-5ED3-4440-841E-9B1866A13272}" type="sibTrans" cxnId="{22D8B73E-796D-42D5-94B0-BC934BA22ED9}">
      <dgm:prSet/>
      <dgm:spPr/>
      <dgm:t>
        <a:bodyPr/>
        <a:lstStyle/>
        <a:p>
          <a:pPr latinLnBrk="1"/>
          <a:endParaRPr lang="ko-KR" altLang="en-US"/>
        </a:p>
      </dgm:t>
    </dgm:pt>
    <dgm:pt modelId="{73733FA0-C41A-4CFD-B05F-BF40F78881F5}">
      <dgm:prSet phldrT="[텍스트]"/>
      <dgm:spPr/>
      <dgm:t>
        <a:bodyPr/>
        <a:lstStyle/>
        <a:p>
          <a:pPr latinLnBrk="1"/>
          <a:r>
            <a:rPr lang="ko-KR" altLang="en-US" dirty="0"/>
            <a:t>상관 관계</a:t>
          </a:r>
          <a:br>
            <a:rPr lang="en-US" altLang="ko-KR" dirty="0"/>
          </a:br>
          <a:r>
            <a:rPr lang="ko-KR" altLang="en-US" dirty="0"/>
            <a:t>데이터선정</a:t>
          </a:r>
          <a:br>
            <a:rPr lang="en-US" altLang="ko-KR" dirty="0"/>
          </a:br>
          <a:r>
            <a:rPr lang="ko-KR" altLang="en-US" dirty="0"/>
            <a:t>모델 재학습</a:t>
          </a:r>
        </a:p>
      </dgm:t>
    </dgm:pt>
    <dgm:pt modelId="{F3E30DB6-3BAF-4CBE-90C9-1FD1B7D5AE60}" type="parTrans" cxnId="{01C25042-9C67-4A8B-B2B6-31F5C6574827}">
      <dgm:prSet/>
      <dgm:spPr/>
      <dgm:t>
        <a:bodyPr/>
        <a:lstStyle/>
        <a:p>
          <a:pPr latinLnBrk="1"/>
          <a:endParaRPr lang="ko-KR" altLang="en-US"/>
        </a:p>
      </dgm:t>
    </dgm:pt>
    <dgm:pt modelId="{EA7ECC1D-06B6-4A10-B19B-5F38767737A6}" type="sibTrans" cxnId="{01C25042-9C67-4A8B-B2B6-31F5C6574827}">
      <dgm:prSet/>
      <dgm:spPr/>
      <dgm:t>
        <a:bodyPr/>
        <a:lstStyle/>
        <a:p>
          <a:pPr latinLnBrk="1"/>
          <a:endParaRPr lang="ko-KR" altLang="en-US"/>
        </a:p>
      </dgm:t>
    </dgm:pt>
    <dgm:pt modelId="{B4936B46-2DB2-48CB-B840-5CA5DA506AC1}">
      <dgm:prSet phldrT="[텍스트]"/>
      <dgm:spPr/>
      <dgm:t>
        <a:bodyPr/>
        <a:lstStyle/>
        <a:p>
          <a:pPr latinLnBrk="1"/>
          <a:r>
            <a:rPr lang="ko-KR" altLang="en-US" dirty="0"/>
            <a:t>학습데이터</a:t>
          </a:r>
          <a:br>
            <a:rPr lang="en-US" altLang="ko-KR" dirty="0"/>
          </a:br>
          <a:r>
            <a:rPr lang="ko-KR" altLang="en-US" dirty="0"/>
            <a:t>테스트데이터</a:t>
          </a:r>
          <a:br>
            <a:rPr lang="en-US" altLang="ko-KR" dirty="0"/>
          </a:br>
          <a:r>
            <a:rPr lang="en-US" altLang="ko-KR" dirty="0"/>
            <a:t>8:2</a:t>
          </a:r>
          <a:r>
            <a:rPr lang="ko-KR" altLang="en-US" dirty="0"/>
            <a:t>로 분리</a:t>
          </a:r>
        </a:p>
      </dgm:t>
    </dgm:pt>
    <dgm:pt modelId="{BA78886A-EF71-4F45-9D4B-B33FC55F49BD}" type="parTrans" cxnId="{1BF78C8C-2207-4F76-98DC-83D52CF6F6E9}">
      <dgm:prSet/>
      <dgm:spPr/>
      <dgm:t>
        <a:bodyPr/>
        <a:lstStyle/>
        <a:p>
          <a:pPr latinLnBrk="1"/>
          <a:endParaRPr lang="ko-KR" altLang="en-US"/>
        </a:p>
      </dgm:t>
    </dgm:pt>
    <dgm:pt modelId="{04ACCDE0-B980-43BD-80D3-64454BF0F6CF}" type="sibTrans" cxnId="{1BF78C8C-2207-4F76-98DC-83D52CF6F6E9}">
      <dgm:prSet/>
      <dgm:spPr/>
      <dgm:t>
        <a:bodyPr/>
        <a:lstStyle/>
        <a:p>
          <a:pPr latinLnBrk="1"/>
          <a:endParaRPr lang="ko-KR" altLang="en-US"/>
        </a:p>
      </dgm:t>
    </dgm:pt>
    <dgm:pt modelId="{867BDCD0-049E-4C48-83D3-460258172BF8}">
      <dgm:prSet phldrT="[텍스트]"/>
      <dgm:spPr/>
      <dgm:t>
        <a:bodyPr/>
        <a:lstStyle/>
        <a:p>
          <a:pPr latinLnBrk="1"/>
          <a:r>
            <a:rPr lang="ko-KR" altLang="en-US" dirty="0"/>
            <a:t>교차검증</a:t>
          </a:r>
          <a:br>
            <a:rPr lang="en-US" altLang="ko-KR" dirty="0"/>
          </a:br>
          <a:r>
            <a:rPr lang="ko-KR" altLang="en-US" dirty="0"/>
            <a:t>모델평가</a:t>
          </a:r>
        </a:p>
      </dgm:t>
    </dgm:pt>
    <dgm:pt modelId="{409EE8AB-6FCD-4BFA-BB57-57AF337BD5AB}" type="parTrans" cxnId="{0ED50735-D42E-444B-9759-CEFA277C660D}">
      <dgm:prSet/>
      <dgm:spPr/>
      <dgm:t>
        <a:bodyPr/>
        <a:lstStyle/>
        <a:p>
          <a:pPr latinLnBrk="1"/>
          <a:endParaRPr lang="ko-KR" altLang="en-US"/>
        </a:p>
      </dgm:t>
    </dgm:pt>
    <dgm:pt modelId="{EBE7E02E-9943-4E3E-8053-E2BF9457B527}" type="sibTrans" cxnId="{0ED50735-D42E-444B-9759-CEFA277C660D}">
      <dgm:prSet/>
      <dgm:spPr/>
      <dgm:t>
        <a:bodyPr/>
        <a:lstStyle/>
        <a:p>
          <a:pPr latinLnBrk="1"/>
          <a:endParaRPr lang="ko-KR" altLang="en-US"/>
        </a:p>
      </dgm:t>
    </dgm:pt>
    <dgm:pt modelId="{D26477EC-1BC4-47BA-8C29-AE85A202C760}" type="pres">
      <dgm:prSet presAssocID="{0E3CDE37-58A1-48BD-A710-F96AC277D524}" presName="Name0" presStyleCnt="0">
        <dgm:presLayoutVars>
          <dgm:dir/>
          <dgm:resizeHandles val="exact"/>
        </dgm:presLayoutVars>
      </dgm:prSet>
      <dgm:spPr/>
    </dgm:pt>
    <dgm:pt modelId="{E62A095F-7652-454F-9054-B6C40CB4E7B2}" type="pres">
      <dgm:prSet presAssocID="{4E32CB4B-8C06-4B05-82A8-B1DEB52F0BB8}" presName="composite" presStyleCnt="0"/>
      <dgm:spPr/>
    </dgm:pt>
    <dgm:pt modelId="{0C96B8C9-5378-4B26-9EC8-4F7EE0FCCE8D}" type="pres">
      <dgm:prSet presAssocID="{4E32CB4B-8C06-4B05-82A8-B1DEB52F0BB8}" presName="imagSh" presStyleLbl="bgImgPlace1" presStyleIdx="0" presStyleCnt="6"/>
      <dgm:spPr>
        <a:blipFill rotWithShape="1">
          <a:blip xmlns:r="http://schemas.openxmlformats.org/officeDocument/2006/relationships" r:embed="rId1"/>
          <a:srcRect/>
          <a:stretch>
            <a:fillRect l="-3000" r="-3000"/>
          </a:stretch>
        </a:blipFill>
      </dgm:spPr>
    </dgm:pt>
    <dgm:pt modelId="{9799DC2D-2379-4196-81BC-714E222B48BA}" type="pres">
      <dgm:prSet presAssocID="{4E32CB4B-8C06-4B05-82A8-B1DEB52F0BB8}" presName="txNode" presStyleLbl="node1" presStyleIdx="0" presStyleCnt="6">
        <dgm:presLayoutVars>
          <dgm:bulletEnabled val="1"/>
        </dgm:presLayoutVars>
      </dgm:prSet>
      <dgm:spPr/>
    </dgm:pt>
    <dgm:pt modelId="{ED2C554F-66B9-4D92-9290-EE1EA8DD59E3}" type="pres">
      <dgm:prSet presAssocID="{0DBD24EC-49BA-4CF0-89E1-52D247DE32A5}" presName="sibTrans" presStyleLbl="sibTrans2D1" presStyleIdx="0" presStyleCnt="5"/>
      <dgm:spPr/>
    </dgm:pt>
    <dgm:pt modelId="{207EFB88-59FB-4BFA-84FB-B492BD66C56B}" type="pres">
      <dgm:prSet presAssocID="{0DBD24EC-49BA-4CF0-89E1-52D247DE32A5}" presName="connTx" presStyleLbl="sibTrans2D1" presStyleIdx="0" presStyleCnt="5"/>
      <dgm:spPr/>
    </dgm:pt>
    <dgm:pt modelId="{6DF3321E-D091-458D-884B-572F12AF3CFD}" type="pres">
      <dgm:prSet presAssocID="{65B5176E-E6EC-4185-962E-C24E18C46664}" presName="composite" presStyleCnt="0"/>
      <dgm:spPr/>
    </dgm:pt>
    <dgm:pt modelId="{2BD33583-EFEA-4EA9-93C4-D6439CBE858F}" type="pres">
      <dgm:prSet presAssocID="{65B5176E-E6EC-4185-962E-C24E18C46664}" presName="imagSh" presStyleLbl="bgImgPlace1" presStyleIdx="1" presStyleCnt="6"/>
      <dgm:spPr>
        <a:blipFill rotWithShape="1">
          <a:blip xmlns:r="http://schemas.openxmlformats.org/officeDocument/2006/relationships" r:embed="rId2"/>
          <a:srcRect/>
          <a:stretch>
            <a:fillRect t="-11000" b="-11000"/>
          </a:stretch>
        </a:blipFill>
      </dgm:spPr>
    </dgm:pt>
    <dgm:pt modelId="{233E7EAC-1550-4776-987E-8BA0ABE30883}" type="pres">
      <dgm:prSet presAssocID="{65B5176E-E6EC-4185-962E-C24E18C46664}" presName="txNode" presStyleLbl="node1" presStyleIdx="1" presStyleCnt="6">
        <dgm:presLayoutVars>
          <dgm:bulletEnabled val="1"/>
        </dgm:presLayoutVars>
      </dgm:prSet>
      <dgm:spPr/>
    </dgm:pt>
    <dgm:pt modelId="{5F17DE42-910D-4B17-9AA1-3CF5ADFA9A8B}" type="pres">
      <dgm:prSet presAssocID="{9BA3A6BA-A528-423B-B746-9AC3028320A3}" presName="sibTrans" presStyleLbl="sibTrans2D1" presStyleIdx="1" presStyleCnt="5"/>
      <dgm:spPr/>
    </dgm:pt>
    <dgm:pt modelId="{E448FA5C-2F5F-45BB-B7F5-19012AACD9E1}" type="pres">
      <dgm:prSet presAssocID="{9BA3A6BA-A528-423B-B746-9AC3028320A3}" presName="connTx" presStyleLbl="sibTrans2D1" presStyleIdx="1" presStyleCnt="5"/>
      <dgm:spPr/>
    </dgm:pt>
    <dgm:pt modelId="{349CF43A-CE73-41AC-A4CD-C76A91FCD599}" type="pres">
      <dgm:prSet presAssocID="{254F5A9F-0A47-4E20-94A4-6A6DC5DD2471}" presName="composite" presStyleCnt="0"/>
      <dgm:spPr/>
    </dgm:pt>
    <dgm:pt modelId="{10BE9F4D-1933-4A3B-B686-476DA927AADC}" type="pres">
      <dgm:prSet presAssocID="{254F5A9F-0A47-4E20-94A4-6A6DC5DD2471}" presName="imagSh" presStyleLbl="bgImgPlace1" presStyleIdx="2" presStyleCnt="6"/>
      <dgm:spPr>
        <a:blipFill rotWithShape="1">
          <a:blip xmlns:r="http://schemas.openxmlformats.org/officeDocument/2006/relationships" r:embed="rId3"/>
          <a:srcRect/>
          <a:stretch>
            <a:fillRect l="-5000" r="-5000"/>
          </a:stretch>
        </a:blipFill>
      </dgm:spPr>
    </dgm:pt>
    <dgm:pt modelId="{7572BE01-F772-4C8D-96CC-93A3AF3175C1}" type="pres">
      <dgm:prSet presAssocID="{254F5A9F-0A47-4E20-94A4-6A6DC5DD2471}" presName="txNode" presStyleLbl="node1" presStyleIdx="2" presStyleCnt="6">
        <dgm:presLayoutVars>
          <dgm:bulletEnabled val="1"/>
        </dgm:presLayoutVars>
      </dgm:prSet>
      <dgm:spPr/>
    </dgm:pt>
    <dgm:pt modelId="{C22FE726-B466-4A47-9780-54D113B92B31}" type="pres">
      <dgm:prSet presAssocID="{27C98EA6-5ED3-4440-841E-9B1866A13272}" presName="sibTrans" presStyleLbl="sibTrans2D1" presStyleIdx="2" presStyleCnt="5"/>
      <dgm:spPr/>
    </dgm:pt>
    <dgm:pt modelId="{51487CB2-4D9C-4357-8BB0-572D1E7B8CAA}" type="pres">
      <dgm:prSet presAssocID="{27C98EA6-5ED3-4440-841E-9B1866A13272}" presName="connTx" presStyleLbl="sibTrans2D1" presStyleIdx="2" presStyleCnt="5"/>
      <dgm:spPr/>
    </dgm:pt>
    <dgm:pt modelId="{F944FEBA-6708-438D-AF29-B7E7869D7CCF}" type="pres">
      <dgm:prSet presAssocID="{73733FA0-C41A-4CFD-B05F-BF40F78881F5}" presName="composite" presStyleCnt="0"/>
      <dgm:spPr/>
    </dgm:pt>
    <dgm:pt modelId="{59B26699-6470-48A6-9741-E3D9498E39D2}" type="pres">
      <dgm:prSet presAssocID="{73733FA0-C41A-4CFD-B05F-BF40F78881F5}" presName="imagSh" presStyleLbl="bgImgPlace1" presStyleIdx="3" presStyleCnt="6"/>
      <dgm:spPr>
        <a:blipFill rotWithShape="1">
          <a:blip xmlns:r="http://schemas.openxmlformats.org/officeDocument/2006/relationships" r:embed="rId4"/>
          <a:srcRect/>
          <a:stretch>
            <a:fillRect l="-8000" r="-8000"/>
          </a:stretch>
        </a:blipFill>
      </dgm:spPr>
    </dgm:pt>
    <dgm:pt modelId="{04C6DB4C-7810-4B7F-A8F1-0691FE184488}" type="pres">
      <dgm:prSet presAssocID="{73733FA0-C41A-4CFD-B05F-BF40F78881F5}" presName="txNode" presStyleLbl="node1" presStyleIdx="3" presStyleCnt="6">
        <dgm:presLayoutVars>
          <dgm:bulletEnabled val="1"/>
        </dgm:presLayoutVars>
      </dgm:prSet>
      <dgm:spPr/>
    </dgm:pt>
    <dgm:pt modelId="{979C8829-EA6A-449A-9188-0EB3780DE58F}" type="pres">
      <dgm:prSet presAssocID="{EA7ECC1D-06B6-4A10-B19B-5F38767737A6}" presName="sibTrans" presStyleLbl="sibTrans2D1" presStyleIdx="3" presStyleCnt="5"/>
      <dgm:spPr/>
    </dgm:pt>
    <dgm:pt modelId="{D1902397-6A92-4C09-9D1D-BE8B413B9CCF}" type="pres">
      <dgm:prSet presAssocID="{EA7ECC1D-06B6-4A10-B19B-5F38767737A6}" presName="connTx" presStyleLbl="sibTrans2D1" presStyleIdx="3" presStyleCnt="5"/>
      <dgm:spPr/>
    </dgm:pt>
    <dgm:pt modelId="{1D92C103-ECFC-401E-B291-4B2B64263EBA}" type="pres">
      <dgm:prSet presAssocID="{B4936B46-2DB2-48CB-B840-5CA5DA506AC1}" presName="composite" presStyleCnt="0"/>
      <dgm:spPr/>
    </dgm:pt>
    <dgm:pt modelId="{1744A0DB-2F93-4F0F-A680-0ABA65B351F7}" type="pres">
      <dgm:prSet presAssocID="{B4936B46-2DB2-48CB-B840-5CA5DA506AC1}" presName="imagSh" presStyleLbl="bgImgPlace1" presStyleIdx="4" presStyleCnt="6"/>
      <dgm:spPr>
        <a:blipFill rotWithShape="1">
          <a:blip xmlns:r="http://schemas.openxmlformats.org/officeDocument/2006/relationships" r:embed="rId5"/>
          <a:srcRect/>
          <a:stretch>
            <a:fillRect t="-22000" b="-22000"/>
          </a:stretch>
        </a:blipFill>
      </dgm:spPr>
    </dgm:pt>
    <dgm:pt modelId="{8C3A0F63-0F3B-4C72-99BE-D0B9FFD21DA3}" type="pres">
      <dgm:prSet presAssocID="{B4936B46-2DB2-48CB-B840-5CA5DA506AC1}" presName="txNode" presStyleLbl="node1" presStyleIdx="4" presStyleCnt="6">
        <dgm:presLayoutVars>
          <dgm:bulletEnabled val="1"/>
        </dgm:presLayoutVars>
      </dgm:prSet>
      <dgm:spPr/>
    </dgm:pt>
    <dgm:pt modelId="{0EF3FD18-3383-4FFC-8D19-F093FE07488E}" type="pres">
      <dgm:prSet presAssocID="{04ACCDE0-B980-43BD-80D3-64454BF0F6CF}" presName="sibTrans" presStyleLbl="sibTrans2D1" presStyleIdx="4" presStyleCnt="5"/>
      <dgm:spPr/>
    </dgm:pt>
    <dgm:pt modelId="{25C57BAC-E470-443D-9B00-5258B69E82CA}" type="pres">
      <dgm:prSet presAssocID="{04ACCDE0-B980-43BD-80D3-64454BF0F6CF}" presName="connTx" presStyleLbl="sibTrans2D1" presStyleIdx="4" presStyleCnt="5"/>
      <dgm:spPr/>
    </dgm:pt>
    <dgm:pt modelId="{3B7A3ABD-8300-4A94-9E00-B1774D3270A1}" type="pres">
      <dgm:prSet presAssocID="{867BDCD0-049E-4C48-83D3-460258172BF8}" presName="composite" presStyleCnt="0"/>
      <dgm:spPr/>
    </dgm:pt>
    <dgm:pt modelId="{7ECFB7EC-D21E-4EE6-876B-3ED95F546B13}" type="pres">
      <dgm:prSet presAssocID="{867BDCD0-049E-4C48-83D3-460258172BF8}" presName="imagSh" presStyleLbl="bgImgPlace1" presStyleIdx="5" presStyleCnt="6"/>
      <dgm:spPr>
        <a:blipFill rotWithShape="1">
          <a:blip xmlns:r="http://schemas.openxmlformats.org/officeDocument/2006/relationships" r:embed="rId6"/>
          <a:srcRect/>
          <a:stretch>
            <a:fillRect l="-30000" r="-30000"/>
          </a:stretch>
        </a:blipFill>
      </dgm:spPr>
    </dgm:pt>
    <dgm:pt modelId="{41A0A115-7AAD-4F5E-B024-FE1045ABADA9}" type="pres">
      <dgm:prSet presAssocID="{867BDCD0-049E-4C48-83D3-460258172BF8}" presName="txNode" presStyleLbl="node1" presStyleIdx="5" presStyleCnt="6">
        <dgm:presLayoutVars>
          <dgm:bulletEnabled val="1"/>
        </dgm:presLayoutVars>
      </dgm:prSet>
      <dgm:spPr/>
    </dgm:pt>
  </dgm:ptLst>
  <dgm:cxnLst>
    <dgm:cxn modelId="{34B2730F-364A-436F-A8F3-F101E3CE347D}" type="presOf" srcId="{27C98EA6-5ED3-4440-841E-9B1866A13272}" destId="{C22FE726-B466-4A47-9780-54D113B92B31}" srcOrd="0" destOrd="0" presId="urn:microsoft.com/office/officeart/2005/8/layout/hProcess10"/>
    <dgm:cxn modelId="{6E7E081A-C16D-4C8F-B7ED-1CCF284AA162}" srcId="{0E3CDE37-58A1-48BD-A710-F96AC277D524}" destId="{65B5176E-E6EC-4185-962E-C24E18C46664}" srcOrd="1" destOrd="0" parTransId="{6DB5F042-6A9F-4958-B770-1F5E8C21D3C4}" sibTransId="{9BA3A6BA-A528-423B-B746-9AC3028320A3}"/>
    <dgm:cxn modelId="{9223A224-3160-4DA3-9F8C-D92B9397EA9A}" type="presOf" srcId="{EA7ECC1D-06B6-4A10-B19B-5F38767737A6}" destId="{D1902397-6A92-4C09-9D1D-BE8B413B9CCF}" srcOrd="1" destOrd="0" presId="urn:microsoft.com/office/officeart/2005/8/layout/hProcess10"/>
    <dgm:cxn modelId="{AFE8CD29-DF9E-464A-A7B8-E8EAF141FA37}" type="presOf" srcId="{9BA3A6BA-A528-423B-B746-9AC3028320A3}" destId="{E448FA5C-2F5F-45BB-B7F5-19012AACD9E1}" srcOrd="1" destOrd="0" presId="urn:microsoft.com/office/officeart/2005/8/layout/hProcess10"/>
    <dgm:cxn modelId="{0ED50735-D42E-444B-9759-CEFA277C660D}" srcId="{0E3CDE37-58A1-48BD-A710-F96AC277D524}" destId="{867BDCD0-049E-4C48-83D3-460258172BF8}" srcOrd="5" destOrd="0" parTransId="{409EE8AB-6FCD-4BFA-BB57-57AF337BD5AB}" sibTransId="{EBE7E02E-9943-4E3E-8053-E2BF9457B527}"/>
    <dgm:cxn modelId="{22D8B73E-796D-42D5-94B0-BC934BA22ED9}" srcId="{0E3CDE37-58A1-48BD-A710-F96AC277D524}" destId="{254F5A9F-0A47-4E20-94A4-6A6DC5DD2471}" srcOrd="2" destOrd="0" parTransId="{49201E52-448B-4BEB-A2D2-7BA71EC31808}" sibTransId="{27C98EA6-5ED3-4440-841E-9B1866A13272}"/>
    <dgm:cxn modelId="{E6D4D05B-0EC9-42C3-91E0-D0C916AAAF29}" type="presOf" srcId="{EA7ECC1D-06B6-4A10-B19B-5F38767737A6}" destId="{979C8829-EA6A-449A-9188-0EB3780DE58F}" srcOrd="0" destOrd="0" presId="urn:microsoft.com/office/officeart/2005/8/layout/hProcess10"/>
    <dgm:cxn modelId="{F0777960-4478-4CFC-95E4-9C46753CED9F}" type="presOf" srcId="{4E32CB4B-8C06-4B05-82A8-B1DEB52F0BB8}" destId="{9799DC2D-2379-4196-81BC-714E222B48BA}" srcOrd="0" destOrd="0" presId="urn:microsoft.com/office/officeart/2005/8/layout/hProcess10"/>
    <dgm:cxn modelId="{01C25042-9C67-4A8B-B2B6-31F5C6574827}" srcId="{0E3CDE37-58A1-48BD-A710-F96AC277D524}" destId="{73733FA0-C41A-4CFD-B05F-BF40F78881F5}" srcOrd="3" destOrd="0" parTransId="{F3E30DB6-3BAF-4CBE-90C9-1FD1B7D5AE60}" sibTransId="{EA7ECC1D-06B6-4A10-B19B-5F38767737A6}"/>
    <dgm:cxn modelId="{A731894C-7142-4DD4-8BEA-5B2E6311A75E}" type="presOf" srcId="{0DBD24EC-49BA-4CF0-89E1-52D247DE32A5}" destId="{ED2C554F-66B9-4D92-9290-EE1EA8DD59E3}" srcOrd="0" destOrd="0" presId="urn:microsoft.com/office/officeart/2005/8/layout/hProcess10"/>
    <dgm:cxn modelId="{961EFF7A-88FB-48BE-B694-64EA8D7C06D4}" type="presOf" srcId="{73733FA0-C41A-4CFD-B05F-BF40F78881F5}" destId="{04C6DB4C-7810-4B7F-A8F1-0691FE184488}" srcOrd="0" destOrd="0" presId="urn:microsoft.com/office/officeart/2005/8/layout/hProcess10"/>
    <dgm:cxn modelId="{2147B37F-FF15-4F72-9F4B-9FF39BBA6989}" type="presOf" srcId="{9BA3A6BA-A528-423B-B746-9AC3028320A3}" destId="{5F17DE42-910D-4B17-9AA1-3CF5ADFA9A8B}" srcOrd="0" destOrd="0" presId="urn:microsoft.com/office/officeart/2005/8/layout/hProcess10"/>
    <dgm:cxn modelId="{1BF78C8C-2207-4F76-98DC-83D52CF6F6E9}" srcId="{0E3CDE37-58A1-48BD-A710-F96AC277D524}" destId="{B4936B46-2DB2-48CB-B840-5CA5DA506AC1}" srcOrd="4" destOrd="0" parTransId="{BA78886A-EF71-4F45-9D4B-B33FC55F49BD}" sibTransId="{04ACCDE0-B980-43BD-80D3-64454BF0F6CF}"/>
    <dgm:cxn modelId="{A7C03F90-554D-4A8B-998C-76DCAE6A9FA1}" srcId="{0E3CDE37-58A1-48BD-A710-F96AC277D524}" destId="{4E32CB4B-8C06-4B05-82A8-B1DEB52F0BB8}" srcOrd="0" destOrd="0" parTransId="{503E1BE3-55DC-4E69-88A1-8A558F0ECBD8}" sibTransId="{0DBD24EC-49BA-4CF0-89E1-52D247DE32A5}"/>
    <dgm:cxn modelId="{789FC2A9-569D-49AB-847C-AC4D5D7EB01A}" type="presOf" srcId="{0E3CDE37-58A1-48BD-A710-F96AC277D524}" destId="{D26477EC-1BC4-47BA-8C29-AE85A202C760}" srcOrd="0" destOrd="0" presId="urn:microsoft.com/office/officeart/2005/8/layout/hProcess10"/>
    <dgm:cxn modelId="{865437AA-BFCD-4528-9288-94C067E124C4}" type="presOf" srcId="{04ACCDE0-B980-43BD-80D3-64454BF0F6CF}" destId="{0EF3FD18-3383-4FFC-8D19-F093FE07488E}" srcOrd="0" destOrd="0" presId="urn:microsoft.com/office/officeart/2005/8/layout/hProcess10"/>
    <dgm:cxn modelId="{73D56DB3-32B1-4757-8331-F47F6686AEFC}" type="presOf" srcId="{0DBD24EC-49BA-4CF0-89E1-52D247DE32A5}" destId="{207EFB88-59FB-4BFA-84FB-B492BD66C56B}" srcOrd="1" destOrd="0" presId="urn:microsoft.com/office/officeart/2005/8/layout/hProcess10"/>
    <dgm:cxn modelId="{B146D3B9-440F-4F51-ADA8-F30546F1D4D5}" type="presOf" srcId="{867BDCD0-049E-4C48-83D3-460258172BF8}" destId="{41A0A115-7AAD-4F5E-B024-FE1045ABADA9}" srcOrd="0" destOrd="0" presId="urn:microsoft.com/office/officeart/2005/8/layout/hProcess10"/>
    <dgm:cxn modelId="{48F478C0-95D6-4759-9542-3199F9CE3C99}" type="presOf" srcId="{254F5A9F-0A47-4E20-94A4-6A6DC5DD2471}" destId="{7572BE01-F772-4C8D-96CC-93A3AF3175C1}" srcOrd="0" destOrd="0" presId="urn:microsoft.com/office/officeart/2005/8/layout/hProcess10"/>
    <dgm:cxn modelId="{04F7C4C2-67DA-4B7A-AF2C-3E0D76626658}" type="presOf" srcId="{04ACCDE0-B980-43BD-80D3-64454BF0F6CF}" destId="{25C57BAC-E470-443D-9B00-5258B69E82CA}" srcOrd="1" destOrd="0" presId="urn:microsoft.com/office/officeart/2005/8/layout/hProcess10"/>
    <dgm:cxn modelId="{83CE25D0-F464-4A40-9AB2-AFDA1A27E940}" type="presOf" srcId="{27C98EA6-5ED3-4440-841E-9B1866A13272}" destId="{51487CB2-4D9C-4357-8BB0-572D1E7B8CAA}" srcOrd="1" destOrd="0" presId="urn:microsoft.com/office/officeart/2005/8/layout/hProcess10"/>
    <dgm:cxn modelId="{EEF715E7-D333-429A-BC8C-36B49FFF0009}" type="presOf" srcId="{B4936B46-2DB2-48CB-B840-5CA5DA506AC1}" destId="{8C3A0F63-0F3B-4C72-99BE-D0B9FFD21DA3}" srcOrd="0" destOrd="0" presId="urn:microsoft.com/office/officeart/2005/8/layout/hProcess10"/>
    <dgm:cxn modelId="{9E6F42F1-D414-46A0-B2EC-689CCD0F516A}" type="presOf" srcId="{65B5176E-E6EC-4185-962E-C24E18C46664}" destId="{233E7EAC-1550-4776-987E-8BA0ABE30883}" srcOrd="0" destOrd="0" presId="urn:microsoft.com/office/officeart/2005/8/layout/hProcess10"/>
    <dgm:cxn modelId="{221040EF-BA14-445F-8F93-AE058DE84299}" type="presParOf" srcId="{D26477EC-1BC4-47BA-8C29-AE85A202C760}" destId="{E62A095F-7652-454F-9054-B6C40CB4E7B2}" srcOrd="0" destOrd="0" presId="urn:microsoft.com/office/officeart/2005/8/layout/hProcess10"/>
    <dgm:cxn modelId="{1B308F30-AC79-4DBB-A323-95DEA166BF46}" type="presParOf" srcId="{E62A095F-7652-454F-9054-B6C40CB4E7B2}" destId="{0C96B8C9-5378-4B26-9EC8-4F7EE0FCCE8D}" srcOrd="0" destOrd="0" presId="urn:microsoft.com/office/officeart/2005/8/layout/hProcess10"/>
    <dgm:cxn modelId="{2C611D23-DE25-4B62-A13B-16FB00659282}" type="presParOf" srcId="{E62A095F-7652-454F-9054-B6C40CB4E7B2}" destId="{9799DC2D-2379-4196-81BC-714E222B48BA}" srcOrd="1" destOrd="0" presId="urn:microsoft.com/office/officeart/2005/8/layout/hProcess10"/>
    <dgm:cxn modelId="{FBE558ED-BB0E-4B97-B782-E2883AD71201}" type="presParOf" srcId="{D26477EC-1BC4-47BA-8C29-AE85A202C760}" destId="{ED2C554F-66B9-4D92-9290-EE1EA8DD59E3}" srcOrd="1" destOrd="0" presId="urn:microsoft.com/office/officeart/2005/8/layout/hProcess10"/>
    <dgm:cxn modelId="{EFF30AFB-8EDC-4738-8BDE-BCFF0DEA89C4}" type="presParOf" srcId="{ED2C554F-66B9-4D92-9290-EE1EA8DD59E3}" destId="{207EFB88-59FB-4BFA-84FB-B492BD66C56B}" srcOrd="0" destOrd="0" presId="urn:microsoft.com/office/officeart/2005/8/layout/hProcess10"/>
    <dgm:cxn modelId="{5A9E13B2-1DD9-4812-9564-049E1A2FB625}" type="presParOf" srcId="{D26477EC-1BC4-47BA-8C29-AE85A202C760}" destId="{6DF3321E-D091-458D-884B-572F12AF3CFD}" srcOrd="2" destOrd="0" presId="urn:microsoft.com/office/officeart/2005/8/layout/hProcess10"/>
    <dgm:cxn modelId="{85354E74-8FEB-454E-9A95-6F1D9C7404A9}" type="presParOf" srcId="{6DF3321E-D091-458D-884B-572F12AF3CFD}" destId="{2BD33583-EFEA-4EA9-93C4-D6439CBE858F}" srcOrd="0" destOrd="0" presId="urn:microsoft.com/office/officeart/2005/8/layout/hProcess10"/>
    <dgm:cxn modelId="{360BB864-820C-485A-A6D0-20BD0881759F}" type="presParOf" srcId="{6DF3321E-D091-458D-884B-572F12AF3CFD}" destId="{233E7EAC-1550-4776-987E-8BA0ABE30883}" srcOrd="1" destOrd="0" presId="urn:microsoft.com/office/officeart/2005/8/layout/hProcess10"/>
    <dgm:cxn modelId="{4EB72724-0FF3-4693-91C9-42FA31F0BDF7}" type="presParOf" srcId="{D26477EC-1BC4-47BA-8C29-AE85A202C760}" destId="{5F17DE42-910D-4B17-9AA1-3CF5ADFA9A8B}" srcOrd="3" destOrd="0" presId="urn:microsoft.com/office/officeart/2005/8/layout/hProcess10"/>
    <dgm:cxn modelId="{FD31B048-842F-4B19-A555-9703E8F3A1B8}" type="presParOf" srcId="{5F17DE42-910D-4B17-9AA1-3CF5ADFA9A8B}" destId="{E448FA5C-2F5F-45BB-B7F5-19012AACD9E1}" srcOrd="0" destOrd="0" presId="urn:microsoft.com/office/officeart/2005/8/layout/hProcess10"/>
    <dgm:cxn modelId="{1A544318-CC97-4801-A32F-00358502F3CA}" type="presParOf" srcId="{D26477EC-1BC4-47BA-8C29-AE85A202C760}" destId="{349CF43A-CE73-41AC-A4CD-C76A91FCD599}" srcOrd="4" destOrd="0" presId="urn:microsoft.com/office/officeart/2005/8/layout/hProcess10"/>
    <dgm:cxn modelId="{7481219F-FB3C-451D-9121-F545D438AC84}" type="presParOf" srcId="{349CF43A-CE73-41AC-A4CD-C76A91FCD599}" destId="{10BE9F4D-1933-4A3B-B686-476DA927AADC}" srcOrd="0" destOrd="0" presId="urn:microsoft.com/office/officeart/2005/8/layout/hProcess10"/>
    <dgm:cxn modelId="{2AA687CA-1691-41D8-B7B2-025A69C1812D}" type="presParOf" srcId="{349CF43A-CE73-41AC-A4CD-C76A91FCD599}" destId="{7572BE01-F772-4C8D-96CC-93A3AF3175C1}" srcOrd="1" destOrd="0" presId="urn:microsoft.com/office/officeart/2005/8/layout/hProcess10"/>
    <dgm:cxn modelId="{DBF688C1-0052-44A7-8E55-EFD682368425}" type="presParOf" srcId="{D26477EC-1BC4-47BA-8C29-AE85A202C760}" destId="{C22FE726-B466-4A47-9780-54D113B92B31}" srcOrd="5" destOrd="0" presId="urn:microsoft.com/office/officeart/2005/8/layout/hProcess10"/>
    <dgm:cxn modelId="{2F8D0261-771F-4F13-9710-330189B34EB1}" type="presParOf" srcId="{C22FE726-B466-4A47-9780-54D113B92B31}" destId="{51487CB2-4D9C-4357-8BB0-572D1E7B8CAA}" srcOrd="0" destOrd="0" presId="urn:microsoft.com/office/officeart/2005/8/layout/hProcess10"/>
    <dgm:cxn modelId="{6FCB7C46-54F2-459C-B1B6-B0E9212FD07E}" type="presParOf" srcId="{D26477EC-1BC4-47BA-8C29-AE85A202C760}" destId="{F944FEBA-6708-438D-AF29-B7E7869D7CCF}" srcOrd="6" destOrd="0" presId="urn:microsoft.com/office/officeart/2005/8/layout/hProcess10"/>
    <dgm:cxn modelId="{2CC9D61A-97F5-4B4A-9A86-893C7E5017A2}" type="presParOf" srcId="{F944FEBA-6708-438D-AF29-B7E7869D7CCF}" destId="{59B26699-6470-48A6-9741-E3D9498E39D2}" srcOrd="0" destOrd="0" presId="urn:microsoft.com/office/officeart/2005/8/layout/hProcess10"/>
    <dgm:cxn modelId="{A7DF7935-8DEA-48B4-8211-88330FE15B6C}" type="presParOf" srcId="{F944FEBA-6708-438D-AF29-B7E7869D7CCF}" destId="{04C6DB4C-7810-4B7F-A8F1-0691FE184488}" srcOrd="1" destOrd="0" presId="urn:microsoft.com/office/officeart/2005/8/layout/hProcess10"/>
    <dgm:cxn modelId="{F2AE4F63-8CE4-4D46-B033-FDA49EC5CE1E}" type="presParOf" srcId="{D26477EC-1BC4-47BA-8C29-AE85A202C760}" destId="{979C8829-EA6A-449A-9188-0EB3780DE58F}" srcOrd="7" destOrd="0" presId="urn:microsoft.com/office/officeart/2005/8/layout/hProcess10"/>
    <dgm:cxn modelId="{992250B4-D1F2-403D-912B-D7AEE5EC78C5}" type="presParOf" srcId="{979C8829-EA6A-449A-9188-0EB3780DE58F}" destId="{D1902397-6A92-4C09-9D1D-BE8B413B9CCF}" srcOrd="0" destOrd="0" presId="urn:microsoft.com/office/officeart/2005/8/layout/hProcess10"/>
    <dgm:cxn modelId="{5EA53F04-3532-430B-BBEF-4FFE331E5016}" type="presParOf" srcId="{D26477EC-1BC4-47BA-8C29-AE85A202C760}" destId="{1D92C103-ECFC-401E-B291-4B2B64263EBA}" srcOrd="8" destOrd="0" presId="urn:microsoft.com/office/officeart/2005/8/layout/hProcess10"/>
    <dgm:cxn modelId="{DEBDDB8B-010B-42B0-BDFF-FD6AFEB8B71B}" type="presParOf" srcId="{1D92C103-ECFC-401E-B291-4B2B64263EBA}" destId="{1744A0DB-2F93-4F0F-A680-0ABA65B351F7}" srcOrd="0" destOrd="0" presId="urn:microsoft.com/office/officeart/2005/8/layout/hProcess10"/>
    <dgm:cxn modelId="{29D9A060-9CE8-47AF-85D8-F4C32643392C}" type="presParOf" srcId="{1D92C103-ECFC-401E-B291-4B2B64263EBA}" destId="{8C3A0F63-0F3B-4C72-99BE-D0B9FFD21DA3}" srcOrd="1" destOrd="0" presId="urn:microsoft.com/office/officeart/2005/8/layout/hProcess10"/>
    <dgm:cxn modelId="{1FC842DD-CFA1-4F7C-B08D-A3BDD63BA92A}" type="presParOf" srcId="{D26477EC-1BC4-47BA-8C29-AE85A202C760}" destId="{0EF3FD18-3383-4FFC-8D19-F093FE07488E}" srcOrd="9" destOrd="0" presId="urn:microsoft.com/office/officeart/2005/8/layout/hProcess10"/>
    <dgm:cxn modelId="{89E66092-0228-4F3E-B90C-2F4C68201E7D}" type="presParOf" srcId="{0EF3FD18-3383-4FFC-8D19-F093FE07488E}" destId="{25C57BAC-E470-443D-9B00-5258B69E82CA}" srcOrd="0" destOrd="0" presId="urn:microsoft.com/office/officeart/2005/8/layout/hProcess10"/>
    <dgm:cxn modelId="{5FC5A92F-0319-4A03-9219-0FA2D2BF5107}" type="presParOf" srcId="{D26477EC-1BC4-47BA-8C29-AE85A202C760}" destId="{3B7A3ABD-8300-4A94-9E00-B1774D3270A1}" srcOrd="10" destOrd="0" presId="urn:microsoft.com/office/officeart/2005/8/layout/hProcess10"/>
    <dgm:cxn modelId="{03DC3EF1-72CF-45B3-9A08-D7A0E7CA2F66}" type="presParOf" srcId="{3B7A3ABD-8300-4A94-9E00-B1774D3270A1}" destId="{7ECFB7EC-D21E-4EE6-876B-3ED95F546B13}" srcOrd="0" destOrd="0" presId="urn:microsoft.com/office/officeart/2005/8/layout/hProcess10"/>
    <dgm:cxn modelId="{DF9ADDEC-94E0-4A84-8E85-136956562313}" type="presParOf" srcId="{3B7A3ABD-8300-4A94-9E00-B1774D3270A1}" destId="{41A0A115-7AAD-4F5E-B024-FE1045ABADA9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344EF6-227F-453D-A5FB-5B3EEB1E34B9}" type="doc">
      <dgm:prSet loTypeId="urn:microsoft.com/office/officeart/2008/layout/AscendingPictureAccentProcess" loCatId="process" qsTypeId="urn:microsoft.com/office/officeart/2005/8/quickstyle/simple1" qsCatId="simple" csTypeId="urn:microsoft.com/office/officeart/2005/8/colors/colorful3" csCatId="colorful" phldr="1"/>
      <dgm:spPr/>
    </dgm:pt>
    <dgm:pt modelId="{FF977D5A-F882-4391-8483-ECFF16DD6F8E}">
      <dgm:prSet phldrT="[텍스트]"/>
      <dgm:spPr/>
      <dgm:t>
        <a:bodyPr/>
        <a:lstStyle/>
        <a:p>
          <a:pPr latinLnBrk="1"/>
          <a:r>
            <a:rPr lang="ko-KR" altLang="en-US" dirty="0"/>
            <a:t>공공 데이터 포털 활용 </a:t>
          </a:r>
          <a:br>
            <a:rPr lang="en-US" altLang="ko-KR" dirty="0"/>
          </a:br>
          <a:r>
            <a:rPr lang="ko-KR" altLang="en-US" dirty="0"/>
            <a:t>주요지표 탐색 </a:t>
          </a:r>
          <a:br>
            <a:rPr lang="en-US" altLang="ko-KR" dirty="0"/>
          </a:br>
          <a:r>
            <a:rPr lang="en-US" altLang="ko-KR" dirty="0"/>
            <a:t>(</a:t>
          </a:r>
          <a:r>
            <a:rPr lang="ko-KR" altLang="en-US" dirty="0"/>
            <a:t>금융</a:t>
          </a:r>
          <a:r>
            <a:rPr lang="en-US" altLang="ko-KR" dirty="0"/>
            <a:t>, </a:t>
          </a:r>
          <a:r>
            <a:rPr lang="ko-KR" altLang="en-US" dirty="0"/>
            <a:t>날씨</a:t>
          </a:r>
          <a:r>
            <a:rPr lang="en-US" altLang="ko-KR" dirty="0"/>
            <a:t>, </a:t>
          </a:r>
          <a:r>
            <a:rPr lang="ko-KR" altLang="en-US" dirty="0"/>
            <a:t>교통</a:t>
          </a:r>
          <a:r>
            <a:rPr lang="en-US" altLang="ko-KR" dirty="0"/>
            <a:t>, </a:t>
          </a:r>
          <a:r>
            <a:rPr lang="ko-KR" altLang="en-US" dirty="0"/>
            <a:t>고용</a:t>
          </a:r>
          <a:r>
            <a:rPr lang="en-US" altLang="ko-KR" dirty="0"/>
            <a:t>, </a:t>
          </a:r>
          <a:r>
            <a:rPr lang="ko-KR" altLang="en-US" dirty="0"/>
            <a:t>교육</a:t>
          </a:r>
          <a:r>
            <a:rPr lang="en-US" altLang="ko-KR" dirty="0"/>
            <a:t>, </a:t>
          </a:r>
          <a:r>
            <a:rPr lang="ko-KR" altLang="en-US" dirty="0"/>
            <a:t>물류 등</a:t>
          </a:r>
          <a:r>
            <a:rPr lang="en-US" altLang="ko-KR" dirty="0"/>
            <a:t>)</a:t>
          </a:r>
          <a:endParaRPr lang="ko-KR" altLang="en-US" dirty="0"/>
        </a:p>
      </dgm:t>
    </dgm:pt>
    <dgm:pt modelId="{60B25F0B-69BC-4E3D-A329-442D4E4FDA1F}" type="parTrans" cxnId="{D959E98E-AB21-48AB-A226-F695CBACCB39}">
      <dgm:prSet/>
      <dgm:spPr/>
      <dgm:t>
        <a:bodyPr/>
        <a:lstStyle/>
        <a:p>
          <a:pPr latinLnBrk="1"/>
          <a:endParaRPr lang="ko-KR" altLang="en-US"/>
        </a:p>
      </dgm:t>
    </dgm:pt>
    <dgm:pt modelId="{2499566E-5195-49A0-AD97-049AA9BCAEE6}" type="sibTrans" cxnId="{D959E98E-AB21-48AB-A226-F695CBACCB39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데이터 센터 내부"/>
        </a:ext>
      </dgm:extLst>
    </dgm:pt>
    <dgm:pt modelId="{0E7DE87D-E94F-4758-BE82-3877D8858D06}">
      <dgm:prSet phldrT="[텍스트]"/>
      <dgm:spPr/>
      <dgm:t>
        <a:bodyPr/>
        <a:lstStyle/>
        <a:p>
          <a:pPr latinLnBrk="1"/>
          <a:r>
            <a:rPr lang="ko-KR" altLang="en-US" dirty="0"/>
            <a:t>상관행렬을 통한 다양한 변수 간의 </a:t>
          </a:r>
          <a:br>
            <a:rPr lang="en-US" altLang="ko-KR" dirty="0"/>
          </a:br>
          <a:r>
            <a:rPr lang="ko-KR" altLang="en-US" dirty="0"/>
            <a:t>상관관계 확인</a:t>
          </a:r>
        </a:p>
      </dgm:t>
    </dgm:pt>
    <dgm:pt modelId="{434E508E-1266-46BA-A7A4-AE509110BDBF}" type="parTrans" cxnId="{7DACC0B5-A415-4B4B-98B0-70BD5C8CAE8B}">
      <dgm:prSet/>
      <dgm:spPr/>
      <dgm:t>
        <a:bodyPr/>
        <a:lstStyle/>
        <a:p>
          <a:pPr latinLnBrk="1"/>
          <a:endParaRPr lang="ko-KR" altLang="en-US"/>
        </a:p>
      </dgm:t>
    </dgm:pt>
    <dgm:pt modelId="{FA6FC825-7FA1-4643-8123-B3AF36968621}" type="sibTrans" cxnId="{7DACC0B5-A415-4B4B-98B0-70BD5C8CAE8B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주식 시장 거래 화면"/>
        </a:ext>
      </dgm:extLst>
    </dgm:pt>
    <dgm:pt modelId="{1EDFA81E-85CA-4D74-B8D2-68CE5F3DD795}">
      <dgm:prSet phldrT="[텍스트]"/>
      <dgm:spPr/>
      <dgm:t>
        <a:bodyPr/>
        <a:lstStyle/>
        <a:p>
          <a:pPr latinLnBrk="1"/>
          <a:r>
            <a:rPr lang="ko-KR" altLang="en-US" dirty="0"/>
            <a:t>기존자료를 통한 학습 및 테스트를 통하여 예측 값과 실제 값을 비교 가능</a:t>
          </a:r>
        </a:p>
      </dgm:t>
    </dgm:pt>
    <dgm:pt modelId="{7DF3071C-301F-413B-AC03-83F7DF79BEF0}" type="parTrans" cxnId="{1234B71C-9CEE-4D89-B593-0B2CEEB9372B}">
      <dgm:prSet/>
      <dgm:spPr/>
      <dgm:t>
        <a:bodyPr/>
        <a:lstStyle/>
        <a:p>
          <a:pPr latinLnBrk="1"/>
          <a:endParaRPr lang="ko-KR" altLang="en-US"/>
        </a:p>
      </dgm:t>
    </dgm:pt>
    <dgm:pt modelId="{D7813D87-2359-4492-8E96-F87912FAF42F}" type="sibTrans" cxnId="{1234B71C-9CEE-4D89-B593-0B2CEEB9372B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미로"/>
        </a:ext>
      </dgm:extLst>
    </dgm:pt>
    <dgm:pt modelId="{8BD59F13-102C-4B64-A73D-5D62401E8261}" type="pres">
      <dgm:prSet presAssocID="{D3344EF6-227F-453D-A5FB-5B3EEB1E34B9}" presName="Name0" presStyleCnt="0">
        <dgm:presLayoutVars>
          <dgm:chMax val="7"/>
          <dgm:chPref val="7"/>
          <dgm:dir/>
        </dgm:presLayoutVars>
      </dgm:prSet>
      <dgm:spPr/>
    </dgm:pt>
    <dgm:pt modelId="{B3BFDE31-46DA-4BD3-A5B2-4CA552B24F50}" type="pres">
      <dgm:prSet presAssocID="{D3344EF6-227F-453D-A5FB-5B3EEB1E34B9}" presName="dot1" presStyleLbl="alignNode1" presStyleIdx="0" presStyleCnt="12"/>
      <dgm:spPr/>
    </dgm:pt>
    <dgm:pt modelId="{69193EA9-E4CE-4683-96E3-F2F6856767F8}" type="pres">
      <dgm:prSet presAssocID="{D3344EF6-227F-453D-A5FB-5B3EEB1E34B9}" presName="dot2" presStyleLbl="alignNode1" presStyleIdx="1" presStyleCnt="12"/>
      <dgm:spPr/>
    </dgm:pt>
    <dgm:pt modelId="{9260BDA7-4000-4856-8832-885EE0D09FFB}" type="pres">
      <dgm:prSet presAssocID="{D3344EF6-227F-453D-A5FB-5B3EEB1E34B9}" presName="dot3" presStyleLbl="alignNode1" presStyleIdx="2" presStyleCnt="12"/>
      <dgm:spPr/>
    </dgm:pt>
    <dgm:pt modelId="{0D8DF0EA-5CDD-44F2-89A7-BB7FAF5EB3B0}" type="pres">
      <dgm:prSet presAssocID="{D3344EF6-227F-453D-A5FB-5B3EEB1E34B9}" presName="dot4" presStyleLbl="alignNode1" presStyleIdx="3" presStyleCnt="12"/>
      <dgm:spPr/>
    </dgm:pt>
    <dgm:pt modelId="{3CDFF986-E4E5-49C0-857F-2DD0365A5A33}" type="pres">
      <dgm:prSet presAssocID="{D3344EF6-227F-453D-A5FB-5B3EEB1E34B9}" presName="dot5" presStyleLbl="alignNode1" presStyleIdx="4" presStyleCnt="12"/>
      <dgm:spPr/>
    </dgm:pt>
    <dgm:pt modelId="{6FB26E0B-56FD-4907-9186-F91B09ECD47A}" type="pres">
      <dgm:prSet presAssocID="{D3344EF6-227F-453D-A5FB-5B3EEB1E34B9}" presName="dotArrow1" presStyleLbl="alignNode1" presStyleIdx="5" presStyleCnt="12"/>
      <dgm:spPr/>
    </dgm:pt>
    <dgm:pt modelId="{8195B4A3-13D2-4F77-9349-242D7D50CB9C}" type="pres">
      <dgm:prSet presAssocID="{D3344EF6-227F-453D-A5FB-5B3EEB1E34B9}" presName="dotArrow2" presStyleLbl="alignNode1" presStyleIdx="6" presStyleCnt="12"/>
      <dgm:spPr/>
    </dgm:pt>
    <dgm:pt modelId="{D4AD0FE5-D95A-4479-8ECC-F7EF44FD8A6B}" type="pres">
      <dgm:prSet presAssocID="{D3344EF6-227F-453D-A5FB-5B3EEB1E34B9}" presName="dotArrow3" presStyleLbl="alignNode1" presStyleIdx="7" presStyleCnt="12"/>
      <dgm:spPr/>
    </dgm:pt>
    <dgm:pt modelId="{BE136318-18A5-45FC-B94D-41C3245A53FD}" type="pres">
      <dgm:prSet presAssocID="{D3344EF6-227F-453D-A5FB-5B3EEB1E34B9}" presName="dotArrow4" presStyleLbl="alignNode1" presStyleIdx="8" presStyleCnt="12"/>
      <dgm:spPr/>
    </dgm:pt>
    <dgm:pt modelId="{3E87C8B2-50F6-4AF2-B814-868095CF0DD4}" type="pres">
      <dgm:prSet presAssocID="{D3344EF6-227F-453D-A5FB-5B3EEB1E34B9}" presName="dotArrow5" presStyleLbl="alignNode1" presStyleIdx="9" presStyleCnt="12"/>
      <dgm:spPr/>
    </dgm:pt>
    <dgm:pt modelId="{62CC502B-51ED-4584-9436-D65C5A0A9A37}" type="pres">
      <dgm:prSet presAssocID="{D3344EF6-227F-453D-A5FB-5B3EEB1E34B9}" presName="dotArrow6" presStyleLbl="alignNode1" presStyleIdx="10" presStyleCnt="12"/>
      <dgm:spPr/>
    </dgm:pt>
    <dgm:pt modelId="{2168D723-B5AC-421C-83F5-966FADE6BC02}" type="pres">
      <dgm:prSet presAssocID="{D3344EF6-227F-453D-A5FB-5B3EEB1E34B9}" presName="dotArrow7" presStyleLbl="alignNode1" presStyleIdx="11" presStyleCnt="12"/>
      <dgm:spPr/>
    </dgm:pt>
    <dgm:pt modelId="{C9207282-3BE5-488E-BA5E-D96D8597F883}" type="pres">
      <dgm:prSet presAssocID="{FF977D5A-F882-4391-8483-ECFF16DD6F8E}" presName="parTx1" presStyleLbl="node1" presStyleIdx="0" presStyleCnt="3"/>
      <dgm:spPr/>
    </dgm:pt>
    <dgm:pt modelId="{87E54E75-1893-41D9-884F-B0D1937E670F}" type="pres">
      <dgm:prSet presAssocID="{2499566E-5195-49A0-AD97-049AA9BCAEE6}" presName="picture1" presStyleCnt="0"/>
      <dgm:spPr/>
    </dgm:pt>
    <dgm:pt modelId="{49DA65F7-7E43-4296-9FFD-54C832A7B54D}" type="pres">
      <dgm:prSet presAssocID="{2499566E-5195-49A0-AD97-049AA9BCAEE6}" presName="imageRepeatNode" presStyleLbl="fgImgPlace1" presStyleIdx="0" presStyleCnt="3"/>
      <dgm:spPr/>
    </dgm:pt>
    <dgm:pt modelId="{A239D86B-E778-4F0E-B827-B3E739D5AF81}" type="pres">
      <dgm:prSet presAssocID="{0E7DE87D-E94F-4758-BE82-3877D8858D06}" presName="parTx2" presStyleLbl="node1" presStyleIdx="1" presStyleCnt="3"/>
      <dgm:spPr/>
    </dgm:pt>
    <dgm:pt modelId="{E1EC7AC9-ECFF-4E95-B20C-1BED0B74754A}" type="pres">
      <dgm:prSet presAssocID="{FA6FC825-7FA1-4643-8123-B3AF36968621}" presName="picture2" presStyleCnt="0"/>
      <dgm:spPr/>
    </dgm:pt>
    <dgm:pt modelId="{06286705-17DB-4EF1-9406-210ED5AA8C3A}" type="pres">
      <dgm:prSet presAssocID="{FA6FC825-7FA1-4643-8123-B3AF36968621}" presName="imageRepeatNode" presStyleLbl="fgImgPlace1" presStyleIdx="1" presStyleCnt="3"/>
      <dgm:spPr/>
    </dgm:pt>
    <dgm:pt modelId="{75340E59-837F-4360-8801-04B612B441C1}" type="pres">
      <dgm:prSet presAssocID="{1EDFA81E-85CA-4D74-B8D2-68CE5F3DD795}" presName="parTx3" presStyleLbl="node1" presStyleIdx="2" presStyleCnt="3"/>
      <dgm:spPr/>
    </dgm:pt>
    <dgm:pt modelId="{942CCBA0-00DA-4A40-AD6F-7C9B5E549048}" type="pres">
      <dgm:prSet presAssocID="{D7813D87-2359-4492-8E96-F87912FAF42F}" presName="picture3" presStyleCnt="0"/>
      <dgm:spPr/>
    </dgm:pt>
    <dgm:pt modelId="{E369F945-424E-4C90-8B6E-199358FA5212}" type="pres">
      <dgm:prSet presAssocID="{D7813D87-2359-4492-8E96-F87912FAF42F}" presName="imageRepeatNode" presStyleLbl="fgImgPlace1" presStyleIdx="2" presStyleCnt="3"/>
      <dgm:spPr/>
    </dgm:pt>
  </dgm:ptLst>
  <dgm:cxnLst>
    <dgm:cxn modelId="{1234B71C-9CEE-4D89-B593-0B2CEEB9372B}" srcId="{D3344EF6-227F-453D-A5FB-5B3EEB1E34B9}" destId="{1EDFA81E-85CA-4D74-B8D2-68CE5F3DD795}" srcOrd="2" destOrd="0" parTransId="{7DF3071C-301F-413B-AC03-83F7DF79BEF0}" sibTransId="{D7813D87-2359-4492-8E96-F87912FAF42F}"/>
    <dgm:cxn modelId="{4D2D5E1E-0557-45B2-BCBB-5354B4234CB8}" type="presOf" srcId="{1EDFA81E-85CA-4D74-B8D2-68CE5F3DD795}" destId="{75340E59-837F-4360-8801-04B612B441C1}" srcOrd="0" destOrd="0" presId="urn:microsoft.com/office/officeart/2008/layout/AscendingPictureAccentProcess"/>
    <dgm:cxn modelId="{152DE242-BB49-407F-B0A8-DC0C633D075F}" type="presOf" srcId="{FF977D5A-F882-4391-8483-ECFF16DD6F8E}" destId="{C9207282-3BE5-488E-BA5E-D96D8597F883}" srcOrd="0" destOrd="0" presId="urn:microsoft.com/office/officeart/2008/layout/AscendingPictureAccentProcess"/>
    <dgm:cxn modelId="{2A89FF57-C474-4DF5-B404-1B486D307653}" type="presOf" srcId="{2499566E-5195-49A0-AD97-049AA9BCAEE6}" destId="{49DA65F7-7E43-4296-9FFD-54C832A7B54D}" srcOrd="0" destOrd="0" presId="urn:microsoft.com/office/officeart/2008/layout/AscendingPictureAccentProcess"/>
    <dgm:cxn modelId="{D959E98E-AB21-48AB-A226-F695CBACCB39}" srcId="{D3344EF6-227F-453D-A5FB-5B3EEB1E34B9}" destId="{FF977D5A-F882-4391-8483-ECFF16DD6F8E}" srcOrd="0" destOrd="0" parTransId="{60B25F0B-69BC-4E3D-A329-442D4E4FDA1F}" sibTransId="{2499566E-5195-49A0-AD97-049AA9BCAEE6}"/>
    <dgm:cxn modelId="{9FD51CA7-08E9-444E-8BDF-F759FBB0AAE3}" type="presOf" srcId="{0E7DE87D-E94F-4758-BE82-3877D8858D06}" destId="{A239D86B-E778-4F0E-B827-B3E739D5AF81}" srcOrd="0" destOrd="0" presId="urn:microsoft.com/office/officeart/2008/layout/AscendingPictureAccentProcess"/>
    <dgm:cxn modelId="{8D2CADB2-328D-4C97-A517-C93A20D65F9E}" type="presOf" srcId="{D3344EF6-227F-453D-A5FB-5B3EEB1E34B9}" destId="{8BD59F13-102C-4B64-A73D-5D62401E8261}" srcOrd="0" destOrd="0" presId="urn:microsoft.com/office/officeart/2008/layout/AscendingPictureAccentProcess"/>
    <dgm:cxn modelId="{7DACC0B5-A415-4B4B-98B0-70BD5C8CAE8B}" srcId="{D3344EF6-227F-453D-A5FB-5B3EEB1E34B9}" destId="{0E7DE87D-E94F-4758-BE82-3877D8858D06}" srcOrd="1" destOrd="0" parTransId="{434E508E-1266-46BA-A7A4-AE509110BDBF}" sibTransId="{FA6FC825-7FA1-4643-8123-B3AF36968621}"/>
    <dgm:cxn modelId="{913C2FC9-2DB9-4622-95D8-A39D503489B0}" type="presOf" srcId="{D7813D87-2359-4492-8E96-F87912FAF42F}" destId="{E369F945-424E-4C90-8B6E-199358FA5212}" srcOrd="0" destOrd="0" presId="urn:microsoft.com/office/officeart/2008/layout/AscendingPictureAccentProcess"/>
    <dgm:cxn modelId="{C39B60CC-995A-4801-8A45-0F54E7617446}" type="presOf" srcId="{FA6FC825-7FA1-4643-8123-B3AF36968621}" destId="{06286705-17DB-4EF1-9406-210ED5AA8C3A}" srcOrd="0" destOrd="0" presId="urn:microsoft.com/office/officeart/2008/layout/AscendingPictureAccentProcess"/>
    <dgm:cxn modelId="{EF129564-C894-4F81-A998-AF4C37805004}" type="presParOf" srcId="{8BD59F13-102C-4B64-A73D-5D62401E8261}" destId="{B3BFDE31-46DA-4BD3-A5B2-4CA552B24F50}" srcOrd="0" destOrd="0" presId="urn:microsoft.com/office/officeart/2008/layout/AscendingPictureAccentProcess"/>
    <dgm:cxn modelId="{F3826FAA-465F-4129-9C5E-F780AC44F3C8}" type="presParOf" srcId="{8BD59F13-102C-4B64-A73D-5D62401E8261}" destId="{69193EA9-E4CE-4683-96E3-F2F6856767F8}" srcOrd="1" destOrd="0" presId="urn:microsoft.com/office/officeart/2008/layout/AscendingPictureAccentProcess"/>
    <dgm:cxn modelId="{D62531B8-27BA-422C-9DDE-0780BCD7259C}" type="presParOf" srcId="{8BD59F13-102C-4B64-A73D-5D62401E8261}" destId="{9260BDA7-4000-4856-8832-885EE0D09FFB}" srcOrd="2" destOrd="0" presId="urn:microsoft.com/office/officeart/2008/layout/AscendingPictureAccentProcess"/>
    <dgm:cxn modelId="{040EB77C-03AE-48E3-A634-EB933C2EE4CD}" type="presParOf" srcId="{8BD59F13-102C-4B64-A73D-5D62401E8261}" destId="{0D8DF0EA-5CDD-44F2-89A7-BB7FAF5EB3B0}" srcOrd="3" destOrd="0" presId="urn:microsoft.com/office/officeart/2008/layout/AscendingPictureAccentProcess"/>
    <dgm:cxn modelId="{4F433178-179D-4108-8FD2-F51A70302ACD}" type="presParOf" srcId="{8BD59F13-102C-4B64-A73D-5D62401E8261}" destId="{3CDFF986-E4E5-49C0-857F-2DD0365A5A33}" srcOrd="4" destOrd="0" presId="urn:microsoft.com/office/officeart/2008/layout/AscendingPictureAccentProcess"/>
    <dgm:cxn modelId="{25E4D69A-5F89-4DF4-871F-6A8E22265A51}" type="presParOf" srcId="{8BD59F13-102C-4B64-A73D-5D62401E8261}" destId="{6FB26E0B-56FD-4907-9186-F91B09ECD47A}" srcOrd="5" destOrd="0" presId="urn:microsoft.com/office/officeart/2008/layout/AscendingPictureAccentProcess"/>
    <dgm:cxn modelId="{B7A42F4F-0FD3-40F1-A01B-27E2BC3EAF68}" type="presParOf" srcId="{8BD59F13-102C-4B64-A73D-5D62401E8261}" destId="{8195B4A3-13D2-4F77-9349-242D7D50CB9C}" srcOrd="6" destOrd="0" presId="urn:microsoft.com/office/officeart/2008/layout/AscendingPictureAccentProcess"/>
    <dgm:cxn modelId="{5DE5B17A-540A-425A-A9C0-6D3806EF9B2B}" type="presParOf" srcId="{8BD59F13-102C-4B64-A73D-5D62401E8261}" destId="{D4AD0FE5-D95A-4479-8ECC-F7EF44FD8A6B}" srcOrd="7" destOrd="0" presId="urn:microsoft.com/office/officeart/2008/layout/AscendingPictureAccentProcess"/>
    <dgm:cxn modelId="{4CA69C49-59EF-469C-98CA-E662A1A6E31F}" type="presParOf" srcId="{8BD59F13-102C-4B64-A73D-5D62401E8261}" destId="{BE136318-18A5-45FC-B94D-41C3245A53FD}" srcOrd="8" destOrd="0" presId="urn:microsoft.com/office/officeart/2008/layout/AscendingPictureAccentProcess"/>
    <dgm:cxn modelId="{E11DF4BA-6E60-4724-B51C-EC692438FEAA}" type="presParOf" srcId="{8BD59F13-102C-4B64-A73D-5D62401E8261}" destId="{3E87C8B2-50F6-4AF2-B814-868095CF0DD4}" srcOrd="9" destOrd="0" presId="urn:microsoft.com/office/officeart/2008/layout/AscendingPictureAccentProcess"/>
    <dgm:cxn modelId="{619E4CE1-DC5B-484F-BD96-E6F232E1F81C}" type="presParOf" srcId="{8BD59F13-102C-4B64-A73D-5D62401E8261}" destId="{62CC502B-51ED-4584-9436-D65C5A0A9A37}" srcOrd="10" destOrd="0" presId="urn:microsoft.com/office/officeart/2008/layout/AscendingPictureAccentProcess"/>
    <dgm:cxn modelId="{02210ECA-7301-4889-9FB8-2ABF2A9B294F}" type="presParOf" srcId="{8BD59F13-102C-4B64-A73D-5D62401E8261}" destId="{2168D723-B5AC-421C-83F5-966FADE6BC02}" srcOrd="11" destOrd="0" presId="urn:microsoft.com/office/officeart/2008/layout/AscendingPictureAccentProcess"/>
    <dgm:cxn modelId="{6A9E1B8D-B828-42B7-86FD-C1B736BB32EC}" type="presParOf" srcId="{8BD59F13-102C-4B64-A73D-5D62401E8261}" destId="{C9207282-3BE5-488E-BA5E-D96D8597F883}" srcOrd="12" destOrd="0" presId="urn:microsoft.com/office/officeart/2008/layout/AscendingPictureAccentProcess"/>
    <dgm:cxn modelId="{FD567689-4D62-4F14-8C36-0B015568C1AB}" type="presParOf" srcId="{8BD59F13-102C-4B64-A73D-5D62401E8261}" destId="{87E54E75-1893-41D9-884F-B0D1937E670F}" srcOrd="13" destOrd="0" presId="urn:microsoft.com/office/officeart/2008/layout/AscendingPictureAccentProcess"/>
    <dgm:cxn modelId="{0439FE93-B6C5-471B-AC53-39068553F1C8}" type="presParOf" srcId="{87E54E75-1893-41D9-884F-B0D1937E670F}" destId="{49DA65F7-7E43-4296-9FFD-54C832A7B54D}" srcOrd="0" destOrd="0" presId="urn:microsoft.com/office/officeart/2008/layout/AscendingPictureAccentProcess"/>
    <dgm:cxn modelId="{55B38AA7-5A79-4A6F-A31C-042B7D562DD3}" type="presParOf" srcId="{8BD59F13-102C-4B64-A73D-5D62401E8261}" destId="{A239D86B-E778-4F0E-B827-B3E739D5AF81}" srcOrd="14" destOrd="0" presId="urn:microsoft.com/office/officeart/2008/layout/AscendingPictureAccentProcess"/>
    <dgm:cxn modelId="{4E32DE28-2159-4D2D-B1EB-96B781194AEC}" type="presParOf" srcId="{8BD59F13-102C-4B64-A73D-5D62401E8261}" destId="{E1EC7AC9-ECFF-4E95-B20C-1BED0B74754A}" srcOrd="15" destOrd="0" presId="urn:microsoft.com/office/officeart/2008/layout/AscendingPictureAccentProcess"/>
    <dgm:cxn modelId="{60820594-5A63-4C73-B375-FD3A023726DE}" type="presParOf" srcId="{E1EC7AC9-ECFF-4E95-B20C-1BED0B74754A}" destId="{06286705-17DB-4EF1-9406-210ED5AA8C3A}" srcOrd="0" destOrd="0" presId="urn:microsoft.com/office/officeart/2008/layout/AscendingPictureAccentProcess"/>
    <dgm:cxn modelId="{6A1D7AC3-F721-4F49-A7F9-8249378D4D3C}" type="presParOf" srcId="{8BD59F13-102C-4B64-A73D-5D62401E8261}" destId="{75340E59-837F-4360-8801-04B612B441C1}" srcOrd="16" destOrd="0" presId="urn:microsoft.com/office/officeart/2008/layout/AscendingPictureAccentProcess"/>
    <dgm:cxn modelId="{B745C2D5-9B0C-4908-84C4-740204E36170}" type="presParOf" srcId="{8BD59F13-102C-4B64-A73D-5D62401E8261}" destId="{942CCBA0-00DA-4A40-AD6F-7C9B5E549048}" srcOrd="17" destOrd="0" presId="urn:microsoft.com/office/officeart/2008/layout/AscendingPictureAccentProcess"/>
    <dgm:cxn modelId="{5F17B5B4-B863-448E-98BB-1CAE49CAE61F}" type="presParOf" srcId="{942CCBA0-00DA-4A40-AD6F-7C9B5E549048}" destId="{E369F945-424E-4C90-8B6E-199358FA5212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96B8C9-5378-4B26-9EC8-4F7EE0FCCE8D}">
      <dsp:nvSpPr>
        <dsp:cNvPr id="0" name=""/>
        <dsp:cNvSpPr/>
      </dsp:nvSpPr>
      <dsp:spPr>
        <a:xfrm>
          <a:off x="2564" y="978202"/>
          <a:ext cx="1127739" cy="112773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l="-3000" r="-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99DC2D-2379-4196-81BC-714E222B48BA}">
      <dsp:nvSpPr>
        <dsp:cNvPr id="0" name=""/>
        <dsp:cNvSpPr/>
      </dsp:nvSpPr>
      <dsp:spPr>
        <a:xfrm>
          <a:off x="186150" y="1654846"/>
          <a:ext cx="1127739" cy="11277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데이터셋</a:t>
          </a:r>
          <a:br>
            <a:rPr lang="en-US" altLang="ko-KR" sz="1200" kern="1200" dirty="0"/>
          </a:br>
          <a:r>
            <a:rPr lang="ko-KR" altLang="en-US" sz="1200" kern="1200" dirty="0"/>
            <a:t>불러오기 </a:t>
          </a:r>
          <a:r>
            <a:rPr lang="en-US" altLang="ko-KR" sz="1200" kern="1200" dirty="0"/>
            <a:t>+</a:t>
          </a:r>
          <a:br>
            <a:rPr lang="en-US" altLang="ko-KR" sz="1200" kern="1200" dirty="0"/>
          </a:br>
          <a:r>
            <a:rPr lang="ko-KR" altLang="en-US" sz="1200" kern="1200" dirty="0"/>
            <a:t>요약 통계 출력</a:t>
          </a:r>
        </a:p>
      </dsp:txBody>
      <dsp:txXfrm>
        <a:off x="219180" y="1687876"/>
        <a:ext cx="1061679" cy="1061679"/>
      </dsp:txXfrm>
    </dsp:sp>
    <dsp:sp modelId="{ED2C554F-66B9-4D92-9290-EE1EA8DD59E3}">
      <dsp:nvSpPr>
        <dsp:cNvPr id="0" name=""/>
        <dsp:cNvSpPr/>
      </dsp:nvSpPr>
      <dsp:spPr>
        <a:xfrm>
          <a:off x="1347531" y="1406582"/>
          <a:ext cx="217227" cy="2709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>
        <a:off x="1347531" y="1460778"/>
        <a:ext cx="152059" cy="162587"/>
      </dsp:txXfrm>
    </dsp:sp>
    <dsp:sp modelId="{2BD33583-EFEA-4EA9-93C4-D6439CBE858F}">
      <dsp:nvSpPr>
        <dsp:cNvPr id="0" name=""/>
        <dsp:cNvSpPr/>
      </dsp:nvSpPr>
      <dsp:spPr>
        <a:xfrm>
          <a:off x="1750954" y="978202"/>
          <a:ext cx="1127739" cy="112773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t="-11000" b="-11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3E7EAC-1550-4776-987E-8BA0ABE30883}">
      <dsp:nvSpPr>
        <dsp:cNvPr id="0" name=""/>
        <dsp:cNvSpPr/>
      </dsp:nvSpPr>
      <dsp:spPr>
        <a:xfrm>
          <a:off x="1934539" y="1654846"/>
          <a:ext cx="1127739" cy="1127739"/>
        </a:xfrm>
        <a:prstGeom prst="roundRect">
          <a:avLst>
            <a:gd name="adj" fmla="val 10000"/>
          </a:avLst>
        </a:prstGeom>
        <a:solidFill>
          <a:schemeClr val="accent3">
            <a:hueOff val="-258408"/>
            <a:satOff val="4017"/>
            <a:lumOff val="-11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데이터</a:t>
          </a:r>
          <a:br>
            <a:rPr lang="en-US" altLang="ko-KR" sz="1200" kern="1200" dirty="0"/>
          </a:br>
          <a:r>
            <a:rPr lang="ko-KR" altLang="en-US" sz="1200" kern="1200" dirty="0"/>
            <a:t>전처리</a:t>
          </a:r>
          <a:br>
            <a:rPr lang="en-US" altLang="ko-KR" sz="1200" kern="1200" dirty="0"/>
          </a:br>
          <a:r>
            <a:rPr lang="en-US" altLang="ko-KR" sz="1200" kern="1200" dirty="0"/>
            <a:t>(</a:t>
          </a:r>
          <a:r>
            <a:rPr lang="ko-KR" altLang="en-US" sz="1200" kern="1200" dirty="0"/>
            <a:t>결측치 처리</a:t>
          </a:r>
          <a:r>
            <a:rPr lang="en-US" altLang="ko-KR" sz="1200" kern="1200" dirty="0"/>
            <a:t>)</a:t>
          </a:r>
          <a:endParaRPr lang="ko-KR" altLang="en-US" sz="1200" kern="1200" dirty="0"/>
        </a:p>
      </dsp:txBody>
      <dsp:txXfrm>
        <a:off x="1967569" y="1687876"/>
        <a:ext cx="1061679" cy="1061679"/>
      </dsp:txXfrm>
    </dsp:sp>
    <dsp:sp modelId="{5F17DE42-910D-4B17-9AA1-3CF5ADFA9A8B}">
      <dsp:nvSpPr>
        <dsp:cNvPr id="0" name=""/>
        <dsp:cNvSpPr/>
      </dsp:nvSpPr>
      <dsp:spPr>
        <a:xfrm>
          <a:off x="3095920" y="1406582"/>
          <a:ext cx="217227" cy="2709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323009"/>
            <a:satOff val="5022"/>
            <a:lumOff val="-14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>
        <a:off x="3095920" y="1460778"/>
        <a:ext cx="152059" cy="162587"/>
      </dsp:txXfrm>
    </dsp:sp>
    <dsp:sp modelId="{10BE9F4D-1933-4A3B-B686-476DA927AADC}">
      <dsp:nvSpPr>
        <dsp:cNvPr id="0" name=""/>
        <dsp:cNvSpPr/>
      </dsp:nvSpPr>
      <dsp:spPr>
        <a:xfrm>
          <a:off x="3499343" y="978202"/>
          <a:ext cx="1127739" cy="112773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rcRect/>
          <a:stretch>
            <a:fillRect l="-5000" r="-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72BE01-F772-4C8D-96CC-93A3AF3175C1}">
      <dsp:nvSpPr>
        <dsp:cNvPr id="0" name=""/>
        <dsp:cNvSpPr/>
      </dsp:nvSpPr>
      <dsp:spPr>
        <a:xfrm>
          <a:off x="3682928" y="1654846"/>
          <a:ext cx="1127739" cy="1127739"/>
        </a:xfrm>
        <a:prstGeom prst="roundRect">
          <a:avLst>
            <a:gd name="adj" fmla="val 10000"/>
          </a:avLst>
        </a:prstGeom>
        <a:solidFill>
          <a:schemeClr val="accent3">
            <a:hueOff val="-516815"/>
            <a:satOff val="8035"/>
            <a:lumOff val="-23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상관 행렬 </a:t>
          </a:r>
          <a:br>
            <a:rPr lang="en-US" altLang="ko-KR" sz="1200" kern="1200" dirty="0"/>
          </a:br>
          <a:r>
            <a:rPr lang="ko-KR" altLang="en-US" sz="1200" kern="1200" dirty="0"/>
            <a:t>관계 분석</a:t>
          </a:r>
          <a:br>
            <a:rPr lang="en-US" altLang="ko-KR" sz="1200" kern="1200" dirty="0"/>
          </a:br>
          <a:r>
            <a:rPr lang="ko-KR" altLang="en-US" sz="1200" kern="1200" dirty="0"/>
            <a:t>독립 종속 </a:t>
          </a:r>
          <a:br>
            <a:rPr lang="en-US" altLang="ko-KR" sz="1200" kern="1200" dirty="0"/>
          </a:br>
          <a:r>
            <a:rPr lang="ko-KR" altLang="en-US" sz="1200" kern="1200" dirty="0"/>
            <a:t>변수 분리</a:t>
          </a:r>
        </a:p>
      </dsp:txBody>
      <dsp:txXfrm>
        <a:off x="3715958" y="1687876"/>
        <a:ext cx="1061679" cy="1061679"/>
      </dsp:txXfrm>
    </dsp:sp>
    <dsp:sp modelId="{C22FE726-B466-4A47-9780-54D113B92B31}">
      <dsp:nvSpPr>
        <dsp:cNvPr id="0" name=""/>
        <dsp:cNvSpPr/>
      </dsp:nvSpPr>
      <dsp:spPr>
        <a:xfrm>
          <a:off x="4844309" y="1406582"/>
          <a:ext cx="217227" cy="2709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646019"/>
            <a:satOff val="10044"/>
            <a:lumOff val="-29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>
        <a:off x="4844309" y="1460778"/>
        <a:ext cx="152059" cy="162587"/>
      </dsp:txXfrm>
    </dsp:sp>
    <dsp:sp modelId="{59B26699-6470-48A6-9741-E3D9498E39D2}">
      <dsp:nvSpPr>
        <dsp:cNvPr id="0" name=""/>
        <dsp:cNvSpPr/>
      </dsp:nvSpPr>
      <dsp:spPr>
        <a:xfrm>
          <a:off x="5247732" y="978202"/>
          <a:ext cx="1127739" cy="112773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rcRect/>
          <a:stretch>
            <a:fillRect l="-8000" r="-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C6DB4C-7810-4B7F-A8F1-0691FE184488}">
      <dsp:nvSpPr>
        <dsp:cNvPr id="0" name=""/>
        <dsp:cNvSpPr/>
      </dsp:nvSpPr>
      <dsp:spPr>
        <a:xfrm>
          <a:off x="5431317" y="1654846"/>
          <a:ext cx="1127739" cy="1127739"/>
        </a:xfrm>
        <a:prstGeom prst="roundRect">
          <a:avLst>
            <a:gd name="adj" fmla="val 10000"/>
          </a:avLst>
        </a:prstGeom>
        <a:solidFill>
          <a:schemeClr val="accent3">
            <a:hueOff val="-775223"/>
            <a:satOff val="12052"/>
            <a:lumOff val="-35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상관 관계</a:t>
          </a:r>
          <a:br>
            <a:rPr lang="en-US" altLang="ko-KR" sz="1200" kern="1200" dirty="0"/>
          </a:br>
          <a:r>
            <a:rPr lang="ko-KR" altLang="en-US" sz="1200" kern="1200" dirty="0"/>
            <a:t>데이터선정</a:t>
          </a:r>
          <a:br>
            <a:rPr lang="en-US" altLang="ko-KR" sz="1200" kern="1200" dirty="0"/>
          </a:br>
          <a:r>
            <a:rPr lang="ko-KR" altLang="en-US" sz="1200" kern="1200" dirty="0"/>
            <a:t>모델 재학습</a:t>
          </a:r>
        </a:p>
      </dsp:txBody>
      <dsp:txXfrm>
        <a:off x="5464347" y="1687876"/>
        <a:ext cx="1061679" cy="1061679"/>
      </dsp:txXfrm>
    </dsp:sp>
    <dsp:sp modelId="{979C8829-EA6A-449A-9188-0EB3780DE58F}">
      <dsp:nvSpPr>
        <dsp:cNvPr id="0" name=""/>
        <dsp:cNvSpPr/>
      </dsp:nvSpPr>
      <dsp:spPr>
        <a:xfrm>
          <a:off x="6592698" y="1406582"/>
          <a:ext cx="217227" cy="2709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969028"/>
            <a:satOff val="15065"/>
            <a:lumOff val="-44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>
        <a:off x="6592698" y="1460778"/>
        <a:ext cx="152059" cy="162587"/>
      </dsp:txXfrm>
    </dsp:sp>
    <dsp:sp modelId="{1744A0DB-2F93-4F0F-A680-0ABA65B351F7}">
      <dsp:nvSpPr>
        <dsp:cNvPr id="0" name=""/>
        <dsp:cNvSpPr/>
      </dsp:nvSpPr>
      <dsp:spPr>
        <a:xfrm>
          <a:off x="6996121" y="978202"/>
          <a:ext cx="1127739" cy="112773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5"/>
          <a:srcRect/>
          <a:stretch>
            <a:fillRect t="-22000" b="-2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3A0F63-0F3B-4C72-99BE-D0B9FFD21DA3}">
      <dsp:nvSpPr>
        <dsp:cNvPr id="0" name=""/>
        <dsp:cNvSpPr/>
      </dsp:nvSpPr>
      <dsp:spPr>
        <a:xfrm>
          <a:off x="7179706" y="1654846"/>
          <a:ext cx="1127739" cy="1127739"/>
        </a:xfrm>
        <a:prstGeom prst="roundRect">
          <a:avLst>
            <a:gd name="adj" fmla="val 10000"/>
          </a:avLst>
        </a:prstGeom>
        <a:solidFill>
          <a:schemeClr val="accent3">
            <a:hueOff val="-1033630"/>
            <a:satOff val="16070"/>
            <a:lumOff val="-47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학습데이터</a:t>
          </a:r>
          <a:br>
            <a:rPr lang="en-US" altLang="ko-KR" sz="1200" kern="1200" dirty="0"/>
          </a:br>
          <a:r>
            <a:rPr lang="ko-KR" altLang="en-US" sz="1200" kern="1200" dirty="0"/>
            <a:t>테스트데이터</a:t>
          </a:r>
          <a:br>
            <a:rPr lang="en-US" altLang="ko-KR" sz="1200" kern="1200" dirty="0"/>
          </a:br>
          <a:r>
            <a:rPr lang="en-US" altLang="ko-KR" sz="1200" kern="1200" dirty="0"/>
            <a:t>8:2</a:t>
          </a:r>
          <a:r>
            <a:rPr lang="ko-KR" altLang="en-US" sz="1200" kern="1200" dirty="0"/>
            <a:t>로 분리</a:t>
          </a:r>
        </a:p>
      </dsp:txBody>
      <dsp:txXfrm>
        <a:off x="7212736" y="1687876"/>
        <a:ext cx="1061679" cy="1061679"/>
      </dsp:txXfrm>
    </dsp:sp>
    <dsp:sp modelId="{0EF3FD18-3383-4FFC-8D19-F093FE07488E}">
      <dsp:nvSpPr>
        <dsp:cNvPr id="0" name=""/>
        <dsp:cNvSpPr/>
      </dsp:nvSpPr>
      <dsp:spPr>
        <a:xfrm>
          <a:off x="8341087" y="1406582"/>
          <a:ext cx="217227" cy="2709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1292038"/>
            <a:satOff val="20087"/>
            <a:lumOff val="-58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>
        <a:off x="8341087" y="1460778"/>
        <a:ext cx="152059" cy="162587"/>
      </dsp:txXfrm>
    </dsp:sp>
    <dsp:sp modelId="{7ECFB7EC-D21E-4EE6-876B-3ED95F546B13}">
      <dsp:nvSpPr>
        <dsp:cNvPr id="0" name=""/>
        <dsp:cNvSpPr/>
      </dsp:nvSpPr>
      <dsp:spPr>
        <a:xfrm>
          <a:off x="8744510" y="978202"/>
          <a:ext cx="1127739" cy="112773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6"/>
          <a:srcRect/>
          <a:stretch>
            <a:fillRect l="-30000" r="-30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A0A115-7AAD-4F5E-B024-FE1045ABADA9}">
      <dsp:nvSpPr>
        <dsp:cNvPr id="0" name=""/>
        <dsp:cNvSpPr/>
      </dsp:nvSpPr>
      <dsp:spPr>
        <a:xfrm>
          <a:off x="8928095" y="1654846"/>
          <a:ext cx="1127739" cy="1127739"/>
        </a:xfrm>
        <a:prstGeom prst="roundRect">
          <a:avLst>
            <a:gd name="adj" fmla="val 10000"/>
          </a:avLst>
        </a:prstGeom>
        <a:solidFill>
          <a:schemeClr val="accent3">
            <a:hueOff val="-1292038"/>
            <a:satOff val="20087"/>
            <a:lumOff val="-58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교차검증</a:t>
          </a:r>
          <a:br>
            <a:rPr lang="en-US" altLang="ko-KR" sz="1200" kern="1200" dirty="0"/>
          </a:br>
          <a:r>
            <a:rPr lang="ko-KR" altLang="en-US" sz="1200" kern="1200" dirty="0"/>
            <a:t>모델평가</a:t>
          </a:r>
        </a:p>
      </dsp:txBody>
      <dsp:txXfrm>
        <a:off x="8961125" y="1687876"/>
        <a:ext cx="1061679" cy="10616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BFDE31-46DA-4BD3-A5B2-4CA552B24F50}">
      <dsp:nvSpPr>
        <dsp:cNvPr id="0" name=""/>
        <dsp:cNvSpPr/>
      </dsp:nvSpPr>
      <dsp:spPr>
        <a:xfrm>
          <a:off x="2820184" y="3210196"/>
          <a:ext cx="117375" cy="1173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193EA9-E4CE-4683-96E3-F2F6856767F8}">
      <dsp:nvSpPr>
        <dsp:cNvPr id="0" name=""/>
        <dsp:cNvSpPr/>
      </dsp:nvSpPr>
      <dsp:spPr>
        <a:xfrm>
          <a:off x="2598932" y="3316705"/>
          <a:ext cx="117375" cy="117375"/>
        </a:xfrm>
        <a:prstGeom prst="ellipse">
          <a:avLst/>
        </a:prstGeom>
        <a:solidFill>
          <a:schemeClr val="accent3">
            <a:hueOff val="-117458"/>
            <a:satOff val="1826"/>
            <a:lumOff val="-53"/>
            <a:alphaOff val="0"/>
          </a:schemeClr>
        </a:solidFill>
        <a:ln w="15875" cap="flat" cmpd="sng" algn="ctr">
          <a:solidFill>
            <a:schemeClr val="accent3">
              <a:hueOff val="-117458"/>
              <a:satOff val="1826"/>
              <a:lumOff val="-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60BDA7-4000-4856-8832-885EE0D09FFB}">
      <dsp:nvSpPr>
        <dsp:cNvPr id="0" name=""/>
        <dsp:cNvSpPr/>
      </dsp:nvSpPr>
      <dsp:spPr>
        <a:xfrm>
          <a:off x="2367116" y="3400834"/>
          <a:ext cx="117375" cy="117375"/>
        </a:xfrm>
        <a:prstGeom prst="ellipse">
          <a:avLst/>
        </a:prstGeom>
        <a:solidFill>
          <a:schemeClr val="accent3">
            <a:hueOff val="-234916"/>
            <a:satOff val="3652"/>
            <a:lumOff val="-107"/>
            <a:alphaOff val="0"/>
          </a:schemeClr>
        </a:solidFill>
        <a:ln w="15875" cap="flat" cmpd="sng" algn="ctr">
          <a:solidFill>
            <a:schemeClr val="accent3">
              <a:hueOff val="-234916"/>
              <a:satOff val="3652"/>
              <a:lumOff val="-1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8DF0EA-5CDD-44F2-89A7-BB7FAF5EB3B0}">
      <dsp:nvSpPr>
        <dsp:cNvPr id="0" name=""/>
        <dsp:cNvSpPr/>
      </dsp:nvSpPr>
      <dsp:spPr>
        <a:xfrm>
          <a:off x="3882431" y="1977262"/>
          <a:ext cx="117375" cy="117375"/>
        </a:xfrm>
        <a:prstGeom prst="ellipse">
          <a:avLst/>
        </a:prstGeom>
        <a:solidFill>
          <a:schemeClr val="accent3">
            <a:hueOff val="-352374"/>
            <a:satOff val="5478"/>
            <a:lumOff val="-160"/>
            <a:alphaOff val="0"/>
          </a:schemeClr>
        </a:solidFill>
        <a:ln w="15875" cap="flat" cmpd="sng" algn="ctr">
          <a:solidFill>
            <a:schemeClr val="accent3">
              <a:hueOff val="-352374"/>
              <a:satOff val="5478"/>
              <a:lumOff val="-1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DFF986-E4E5-49C0-857F-2DD0365A5A33}">
      <dsp:nvSpPr>
        <dsp:cNvPr id="0" name=""/>
        <dsp:cNvSpPr/>
      </dsp:nvSpPr>
      <dsp:spPr>
        <a:xfrm>
          <a:off x="3793226" y="2194010"/>
          <a:ext cx="117375" cy="117375"/>
        </a:xfrm>
        <a:prstGeom prst="ellipse">
          <a:avLst/>
        </a:prstGeom>
        <a:solidFill>
          <a:schemeClr val="accent3">
            <a:hueOff val="-469832"/>
            <a:satOff val="7304"/>
            <a:lumOff val="-214"/>
            <a:alphaOff val="0"/>
          </a:schemeClr>
        </a:solidFill>
        <a:ln w="15875" cap="flat" cmpd="sng" algn="ctr">
          <a:solidFill>
            <a:schemeClr val="accent3">
              <a:hueOff val="-469832"/>
              <a:satOff val="7304"/>
              <a:lumOff val="-2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B26E0B-56FD-4907-9186-F91B09ECD47A}">
      <dsp:nvSpPr>
        <dsp:cNvPr id="0" name=""/>
        <dsp:cNvSpPr/>
      </dsp:nvSpPr>
      <dsp:spPr>
        <a:xfrm>
          <a:off x="3729843" y="345645"/>
          <a:ext cx="117375" cy="117375"/>
        </a:xfrm>
        <a:prstGeom prst="ellipse">
          <a:avLst/>
        </a:prstGeom>
        <a:solidFill>
          <a:schemeClr val="accent3">
            <a:hueOff val="-587290"/>
            <a:satOff val="9130"/>
            <a:lumOff val="-267"/>
            <a:alphaOff val="0"/>
          </a:schemeClr>
        </a:solidFill>
        <a:ln w="15875" cap="flat" cmpd="sng" algn="ctr">
          <a:solidFill>
            <a:schemeClr val="accent3">
              <a:hueOff val="-587290"/>
              <a:satOff val="9130"/>
              <a:lumOff val="-26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95B4A3-13D2-4F77-9349-242D7D50CB9C}">
      <dsp:nvSpPr>
        <dsp:cNvPr id="0" name=""/>
        <dsp:cNvSpPr/>
      </dsp:nvSpPr>
      <dsp:spPr>
        <a:xfrm>
          <a:off x="3892995" y="242037"/>
          <a:ext cx="117375" cy="117375"/>
        </a:xfrm>
        <a:prstGeom prst="ellipse">
          <a:avLst/>
        </a:prstGeom>
        <a:solidFill>
          <a:schemeClr val="accent3">
            <a:hueOff val="-704748"/>
            <a:satOff val="10957"/>
            <a:lumOff val="-321"/>
            <a:alphaOff val="0"/>
          </a:schemeClr>
        </a:solidFill>
        <a:ln w="15875" cap="flat" cmpd="sng" algn="ctr">
          <a:solidFill>
            <a:schemeClr val="accent3">
              <a:hueOff val="-704748"/>
              <a:satOff val="10957"/>
              <a:lumOff val="-32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AD0FE5-D95A-4479-8ECC-F7EF44FD8A6B}">
      <dsp:nvSpPr>
        <dsp:cNvPr id="0" name=""/>
        <dsp:cNvSpPr/>
      </dsp:nvSpPr>
      <dsp:spPr>
        <a:xfrm>
          <a:off x="4056146" y="138429"/>
          <a:ext cx="117375" cy="117375"/>
        </a:xfrm>
        <a:prstGeom prst="ellipse">
          <a:avLst/>
        </a:prstGeom>
        <a:solidFill>
          <a:schemeClr val="accent3">
            <a:hueOff val="-822206"/>
            <a:satOff val="12783"/>
            <a:lumOff val="-374"/>
            <a:alphaOff val="0"/>
          </a:schemeClr>
        </a:solidFill>
        <a:ln w="15875" cap="flat" cmpd="sng" algn="ctr">
          <a:solidFill>
            <a:schemeClr val="accent3">
              <a:hueOff val="-822206"/>
              <a:satOff val="12783"/>
              <a:lumOff val="-37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136318-18A5-45FC-B94D-41C3245A53FD}">
      <dsp:nvSpPr>
        <dsp:cNvPr id="0" name=""/>
        <dsp:cNvSpPr/>
      </dsp:nvSpPr>
      <dsp:spPr>
        <a:xfrm>
          <a:off x="4219298" y="242037"/>
          <a:ext cx="117375" cy="117375"/>
        </a:xfrm>
        <a:prstGeom prst="ellipse">
          <a:avLst/>
        </a:prstGeom>
        <a:solidFill>
          <a:schemeClr val="accent3">
            <a:hueOff val="-939664"/>
            <a:satOff val="14609"/>
            <a:lumOff val="-428"/>
            <a:alphaOff val="0"/>
          </a:schemeClr>
        </a:solidFill>
        <a:ln w="15875" cap="flat" cmpd="sng" algn="ctr">
          <a:solidFill>
            <a:schemeClr val="accent3">
              <a:hueOff val="-939664"/>
              <a:satOff val="14609"/>
              <a:lumOff val="-4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87C8B2-50F6-4AF2-B814-868095CF0DD4}">
      <dsp:nvSpPr>
        <dsp:cNvPr id="0" name=""/>
        <dsp:cNvSpPr/>
      </dsp:nvSpPr>
      <dsp:spPr>
        <a:xfrm>
          <a:off x="4382450" y="345645"/>
          <a:ext cx="117375" cy="117375"/>
        </a:xfrm>
        <a:prstGeom prst="ellipse">
          <a:avLst/>
        </a:prstGeom>
        <a:solidFill>
          <a:schemeClr val="accent3">
            <a:hueOff val="-1057122"/>
            <a:satOff val="16435"/>
            <a:lumOff val="-481"/>
            <a:alphaOff val="0"/>
          </a:schemeClr>
        </a:solidFill>
        <a:ln w="15875" cap="flat" cmpd="sng" algn="ctr">
          <a:solidFill>
            <a:schemeClr val="accent3">
              <a:hueOff val="-1057122"/>
              <a:satOff val="16435"/>
              <a:lumOff val="-48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CC502B-51ED-4584-9436-D65C5A0A9A37}">
      <dsp:nvSpPr>
        <dsp:cNvPr id="0" name=""/>
        <dsp:cNvSpPr/>
      </dsp:nvSpPr>
      <dsp:spPr>
        <a:xfrm>
          <a:off x="4056146" y="356835"/>
          <a:ext cx="117375" cy="117375"/>
        </a:xfrm>
        <a:prstGeom prst="ellipse">
          <a:avLst/>
        </a:prstGeom>
        <a:solidFill>
          <a:schemeClr val="accent3">
            <a:hueOff val="-1174580"/>
            <a:satOff val="18261"/>
            <a:lumOff val="-535"/>
            <a:alphaOff val="0"/>
          </a:schemeClr>
        </a:solidFill>
        <a:ln w="15875" cap="flat" cmpd="sng" algn="ctr">
          <a:solidFill>
            <a:schemeClr val="accent3">
              <a:hueOff val="-1174580"/>
              <a:satOff val="18261"/>
              <a:lumOff val="-5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68D723-B5AC-421C-83F5-966FADE6BC02}">
      <dsp:nvSpPr>
        <dsp:cNvPr id="0" name=""/>
        <dsp:cNvSpPr/>
      </dsp:nvSpPr>
      <dsp:spPr>
        <a:xfrm>
          <a:off x="4056146" y="575655"/>
          <a:ext cx="117375" cy="117375"/>
        </a:xfrm>
        <a:prstGeom prst="ellipse">
          <a:avLst/>
        </a:prstGeom>
        <a:solidFill>
          <a:schemeClr val="accent3">
            <a:hueOff val="-1292038"/>
            <a:satOff val="20087"/>
            <a:lumOff val="-588"/>
            <a:alphaOff val="0"/>
          </a:schemeClr>
        </a:solidFill>
        <a:ln w="15875" cap="flat" cmpd="sng" algn="ctr">
          <a:solidFill>
            <a:schemeClr val="accent3">
              <a:hueOff val="-1292038"/>
              <a:satOff val="20087"/>
              <a:lumOff val="-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207282-3BE5-488E-BA5E-D96D8597F883}">
      <dsp:nvSpPr>
        <dsp:cNvPr id="0" name=""/>
        <dsp:cNvSpPr/>
      </dsp:nvSpPr>
      <dsp:spPr>
        <a:xfrm>
          <a:off x="1794911" y="3650575"/>
          <a:ext cx="2531785" cy="67883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5895" tIns="34290" rIns="34290" bIns="34290" numCol="1" spcCol="1270" anchor="ctr" anchorCtr="0">
          <a:noAutofit/>
        </a:bodyPr>
        <a:lstStyle/>
        <a:p>
          <a:pPr marL="0" lvl="0" indent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공공 데이터 포털 활용 </a:t>
          </a:r>
          <a:br>
            <a:rPr lang="en-US" altLang="ko-KR" sz="900" kern="1200" dirty="0"/>
          </a:br>
          <a:r>
            <a:rPr lang="ko-KR" altLang="en-US" sz="900" kern="1200" dirty="0"/>
            <a:t>주요지표 탐색 </a:t>
          </a:r>
          <a:br>
            <a:rPr lang="en-US" altLang="ko-KR" sz="900" kern="1200" dirty="0"/>
          </a:br>
          <a:r>
            <a:rPr lang="en-US" altLang="ko-KR" sz="900" kern="1200" dirty="0"/>
            <a:t>(</a:t>
          </a:r>
          <a:r>
            <a:rPr lang="ko-KR" altLang="en-US" sz="900" kern="1200" dirty="0"/>
            <a:t>금융</a:t>
          </a:r>
          <a:r>
            <a:rPr lang="en-US" altLang="ko-KR" sz="900" kern="1200" dirty="0"/>
            <a:t>, </a:t>
          </a:r>
          <a:r>
            <a:rPr lang="ko-KR" altLang="en-US" sz="900" kern="1200" dirty="0"/>
            <a:t>날씨</a:t>
          </a:r>
          <a:r>
            <a:rPr lang="en-US" altLang="ko-KR" sz="900" kern="1200" dirty="0"/>
            <a:t>, </a:t>
          </a:r>
          <a:r>
            <a:rPr lang="ko-KR" altLang="en-US" sz="900" kern="1200" dirty="0"/>
            <a:t>교통</a:t>
          </a:r>
          <a:r>
            <a:rPr lang="en-US" altLang="ko-KR" sz="900" kern="1200" dirty="0"/>
            <a:t>, </a:t>
          </a:r>
          <a:r>
            <a:rPr lang="ko-KR" altLang="en-US" sz="900" kern="1200" dirty="0"/>
            <a:t>고용</a:t>
          </a:r>
          <a:r>
            <a:rPr lang="en-US" altLang="ko-KR" sz="900" kern="1200" dirty="0"/>
            <a:t>, </a:t>
          </a:r>
          <a:r>
            <a:rPr lang="ko-KR" altLang="en-US" sz="900" kern="1200" dirty="0"/>
            <a:t>교육</a:t>
          </a:r>
          <a:r>
            <a:rPr lang="en-US" altLang="ko-KR" sz="900" kern="1200" dirty="0"/>
            <a:t>, </a:t>
          </a:r>
          <a:r>
            <a:rPr lang="ko-KR" altLang="en-US" sz="900" kern="1200" dirty="0"/>
            <a:t>물류 등</a:t>
          </a:r>
          <a:r>
            <a:rPr lang="en-US" altLang="ko-KR" sz="900" kern="1200" dirty="0"/>
            <a:t>)</a:t>
          </a:r>
          <a:endParaRPr lang="ko-KR" altLang="en-US" sz="900" kern="1200" dirty="0"/>
        </a:p>
      </dsp:txBody>
      <dsp:txXfrm>
        <a:off x="1828049" y="3683713"/>
        <a:ext cx="2465509" cy="612562"/>
      </dsp:txXfrm>
    </dsp:sp>
    <dsp:sp modelId="{49DA65F7-7E43-4296-9FFD-54C832A7B54D}">
      <dsp:nvSpPr>
        <dsp:cNvPr id="0" name=""/>
        <dsp:cNvSpPr/>
      </dsp:nvSpPr>
      <dsp:spPr>
        <a:xfrm>
          <a:off x="1093007" y="2984998"/>
          <a:ext cx="1173752" cy="117367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39D86B-E778-4F0E-B827-B3E739D5AF81}">
      <dsp:nvSpPr>
        <dsp:cNvPr id="0" name=""/>
        <dsp:cNvSpPr/>
      </dsp:nvSpPr>
      <dsp:spPr>
        <a:xfrm>
          <a:off x="3423493" y="2769079"/>
          <a:ext cx="2531785" cy="678838"/>
        </a:xfrm>
        <a:prstGeom prst="roundRect">
          <a:avLst/>
        </a:prstGeom>
        <a:solidFill>
          <a:schemeClr val="accent3">
            <a:hueOff val="-646019"/>
            <a:satOff val="10044"/>
            <a:lumOff val="-29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5895" tIns="34290" rIns="34290" bIns="34290" numCol="1" spcCol="1270" anchor="ctr" anchorCtr="0">
          <a:noAutofit/>
        </a:bodyPr>
        <a:lstStyle/>
        <a:p>
          <a:pPr marL="0" lvl="0" indent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상관행렬을 통한 다양한 변수 간의 </a:t>
          </a:r>
          <a:br>
            <a:rPr lang="en-US" altLang="ko-KR" sz="900" kern="1200" dirty="0"/>
          </a:br>
          <a:r>
            <a:rPr lang="ko-KR" altLang="en-US" sz="900" kern="1200" dirty="0"/>
            <a:t>상관관계 확인</a:t>
          </a:r>
        </a:p>
      </dsp:txBody>
      <dsp:txXfrm>
        <a:off x="3456631" y="2802217"/>
        <a:ext cx="2465509" cy="612562"/>
      </dsp:txXfrm>
    </dsp:sp>
    <dsp:sp modelId="{06286705-17DB-4EF1-9406-210ED5AA8C3A}">
      <dsp:nvSpPr>
        <dsp:cNvPr id="0" name=""/>
        <dsp:cNvSpPr/>
      </dsp:nvSpPr>
      <dsp:spPr>
        <a:xfrm>
          <a:off x="2721589" y="2103502"/>
          <a:ext cx="1173752" cy="117367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340E59-837F-4360-8801-04B612B441C1}">
      <dsp:nvSpPr>
        <dsp:cNvPr id="0" name=""/>
        <dsp:cNvSpPr/>
      </dsp:nvSpPr>
      <dsp:spPr>
        <a:xfrm>
          <a:off x="4171174" y="1432123"/>
          <a:ext cx="2531785" cy="678838"/>
        </a:xfrm>
        <a:prstGeom prst="roundRect">
          <a:avLst/>
        </a:prstGeom>
        <a:solidFill>
          <a:schemeClr val="accent3">
            <a:hueOff val="-1292038"/>
            <a:satOff val="20087"/>
            <a:lumOff val="-58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5895" tIns="34290" rIns="34290" bIns="34290" numCol="1" spcCol="1270" anchor="ctr" anchorCtr="0">
          <a:noAutofit/>
        </a:bodyPr>
        <a:lstStyle/>
        <a:p>
          <a:pPr marL="0" lvl="0" indent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기존자료를 통한 학습 및 테스트를 통하여 예측 값과 실제 값을 비교 가능</a:t>
          </a:r>
        </a:p>
      </dsp:txBody>
      <dsp:txXfrm>
        <a:off x="4204312" y="1465261"/>
        <a:ext cx="2465509" cy="612562"/>
      </dsp:txXfrm>
    </dsp:sp>
    <dsp:sp modelId="{E369F945-424E-4C90-8B6E-199358FA5212}">
      <dsp:nvSpPr>
        <dsp:cNvPr id="0" name=""/>
        <dsp:cNvSpPr/>
      </dsp:nvSpPr>
      <dsp:spPr>
        <a:xfrm>
          <a:off x="3469270" y="766546"/>
          <a:ext cx="1173752" cy="117367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C8A66B-0E4E-43CF-AC25-E1F5C9480790}" type="datetime1">
              <a:rPr lang="ko-KR" altLang="en-US" smtClean="0">
                <a:latin typeface="+mj-lt"/>
              </a:rPr>
              <a:t>2024-05-07</a:t>
            </a:fld>
            <a:endParaRPr lang="ko-KR" altLang="en-US" dirty="0">
              <a:latin typeface="+mj-lt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87B52-5972-46E8-9E70-25E60BD3C3B3}" type="slidenum">
              <a:rPr lang="en-US" altLang="ko-KR" smtClean="0">
                <a:latin typeface="+mj-lt"/>
              </a:rPr>
              <a:t>‹#›</a:t>
            </a:fld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34264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46F79D57-BC44-4965-82C0-A50C4CBDD07F}" type="datetime1">
              <a:rPr lang="ko-KR" altLang="en-US" smtClean="0"/>
              <a:pPr/>
              <a:t>2024-05-07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F7475197-EF76-48B8-96B8-921BFA77342C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8220481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7475197-EF76-48B8-96B8-921BFA77342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3632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718938-5127-48A7-ADEF-D7331CE3B950}" type="datetime1">
              <a:rPr lang="ko-KR" altLang="en-US" noProof="0" smtClean="0"/>
              <a:t>2024-05-07</a:t>
            </a:fld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F691F6-DFD4-495C-9464-E0A8BC8F3435}" type="datetime1">
              <a:rPr lang="ko-KR" altLang="en-US" noProof="0" smtClean="0"/>
              <a:t>2024-05-07</a:t>
            </a:fld>
            <a:endParaRPr lang="ko-KR" altLang="en-US" noProof="0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EA9843-C397-4C77-A926-B3EB33000078}" type="datetime1">
              <a:rPr lang="ko-KR" altLang="en-US" noProof="0" smtClean="0"/>
              <a:t>2024-05-07</a:t>
            </a:fld>
            <a:endParaRPr lang="ko-KR" altLang="en-US" noProof="0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3D6FF6-8A55-4513-9B8C-EA23816299A7}" type="datetime1">
              <a:rPr lang="ko-KR" altLang="en-US" noProof="0" smtClean="0"/>
              <a:t>2024-05-07</a:t>
            </a:fld>
            <a:endParaRPr lang="ko-KR" altLang="en-US" noProof="0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4A61B5-C08F-4E21-84BD-F0A1B2E2EA9D}" type="datetime1">
              <a:rPr lang="ko-KR" altLang="en-US" noProof="0" smtClean="0"/>
              <a:t>2024-05-07</a:t>
            </a:fld>
            <a:endParaRPr lang="ko-KR" altLang="en-US" noProof="0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1038AB-1806-46B7-BA1C-7F2E76DF4C3D}" type="datetime1">
              <a:rPr lang="ko-KR" altLang="en-US" noProof="0" smtClean="0"/>
              <a:t>2024-05-07</a:t>
            </a:fld>
            <a:endParaRPr lang="ko-KR" altLang="en-US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3915F4-39BC-4131-9666-D2A49555ABB7}" type="datetime1">
              <a:rPr lang="ko-KR" altLang="en-US" noProof="0" smtClean="0"/>
              <a:t>2024-05-07</a:t>
            </a:fld>
            <a:endParaRPr lang="ko-KR" altLang="en-US" noProof="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 rtl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A83BF251-AEA9-41C4-BB30-20BBEEEF1165}" type="datetime1">
              <a:rPr lang="ko-KR" altLang="en-US" noProof="0" smtClean="0"/>
              <a:t>2024-05-07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8B8B15FF-F4B9-402C-900A-C1405E9D73C3}" type="datetime1">
              <a:rPr lang="ko-KR" altLang="en-US" noProof="0" smtClean="0"/>
              <a:t>2024-05-07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58107BD-446F-4DE6-868D-15D2DA23EB43}" type="datetime1">
              <a:rPr lang="ko-KR" altLang="en-US" noProof="0" smtClean="0"/>
              <a:t>2024-05-07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A98EE3D-8CD1-4C3F-BD1C-C98C9596463C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연필이 위에 놓여진 종이 한 장의 클로즈업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90" b="16651"/>
          <a:stretch/>
        </p:blipFill>
        <p:spPr>
          <a:xfrm>
            <a:off x="15" y="10"/>
            <a:ext cx="12191985" cy="4578340"/>
          </a:xfrm>
          <a:prstGeom prst="rect">
            <a:avLst/>
          </a:prstGeom>
          <a:noFill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rtlCol="0" anchor="b">
            <a:normAutofit/>
          </a:bodyPr>
          <a:lstStyle/>
          <a:p>
            <a:pPr algn="ctr"/>
            <a:r>
              <a:rPr lang="en-US" altLang="ko-KR" sz="2500" dirty="0"/>
              <a:t>Mini-project</a:t>
            </a:r>
            <a:br>
              <a:rPr lang="en-US" altLang="ko-KR" sz="2500" dirty="0"/>
            </a:br>
            <a:r>
              <a:rPr lang="ko-KR" altLang="en-US" sz="2500" dirty="0"/>
              <a:t>수집한 데이터를 통한 머신러닝 알고리즘 적용</a:t>
            </a:r>
            <a:endParaRPr lang="en-US" altLang="ko-KR" sz="25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660" y="6248390"/>
            <a:ext cx="10113264" cy="609600"/>
          </a:xfrm>
        </p:spPr>
        <p:txBody>
          <a:bodyPr rtlCol="0">
            <a:normAutofit/>
          </a:bodyPr>
          <a:lstStyle/>
          <a:p>
            <a:pPr algn="r" rtl="0"/>
            <a:r>
              <a:rPr lang="en-US" altLang="ko-KR" dirty="0"/>
              <a:t>2024254012 </a:t>
            </a:r>
            <a:r>
              <a:rPr lang="ko-KR" altLang="en-US" dirty="0"/>
              <a:t>배인호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>
            <a:extLst>
              <a:ext uri="{FF2B5EF4-FFF2-40B4-BE49-F238E27FC236}">
                <a16:creationId xmlns:a16="http://schemas.microsoft.com/office/drawing/2014/main" id="{40449635-FA1C-99B5-7135-438944E719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2541"/>
          <a:stretch/>
        </p:blipFill>
        <p:spPr>
          <a:xfrm>
            <a:off x="8189553" y="-31785"/>
            <a:ext cx="4002447" cy="644656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CFB75F67-DCE8-8B59-D866-15AEB44ED6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b="965"/>
          <a:stretch/>
        </p:blipFill>
        <p:spPr>
          <a:xfrm>
            <a:off x="0" y="0"/>
            <a:ext cx="2529444" cy="634142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C4C086B-EA08-F284-729D-62257B9B1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설명 </a:t>
            </a:r>
            <a:r>
              <a:rPr lang="en-US" altLang="ko-KR" dirty="0"/>
              <a:t>– </a:t>
            </a:r>
            <a:r>
              <a:rPr lang="ko-KR" altLang="en-US" sz="4000" dirty="0"/>
              <a:t>배전반</a:t>
            </a:r>
            <a:r>
              <a:rPr lang="en-US" altLang="ko-KR" sz="4000" dirty="0"/>
              <a:t>(36895</a:t>
            </a:r>
            <a:r>
              <a:rPr lang="ko-KR" altLang="en-US" sz="4000" dirty="0"/>
              <a:t>개</a:t>
            </a:r>
            <a:r>
              <a:rPr lang="en-US" altLang="ko-KR" sz="4000" dirty="0"/>
              <a:t>)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BFB2B4C-478E-036C-83EC-D7994E179C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배전반 신뢰성 시험시 데이터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A621C6C-D203-F1BA-E7B9-54506CEE56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175952" y="2957513"/>
            <a:ext cx="4482283" cy="2911475"/>
          </a:xfrm>
        </p:spPr>
      </p:pic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54EBBB5E-323D-5D74-B65E-2954A586DD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ko-KR" altLang="en-US" dirty="0"/>
              <a:t>수집한 데이터 설명</a:t>
            </a:r>
          </a:p>
        </p:txBody>
      </p:sp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id="{4DF763CB-575C-142B-2C8D-F6ECE37A0C8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516688" y="2957513"/>
            <a:ext cx="4638675" cy="2911475"/>
          </a:xfrm>
        </p:spPr>
      </p:pic>
    </p:spTree>
    <p:extLst>
      <p:ext uri="{BB962C8B-B14F-4D97-AF65-F5344CB8AC3E}">
        <p14:creationId xmlns:p14="http://schemas.microsoft.com/office/powerpoint/2010/main" val="2631171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4C086B-EA08-F284-729D-62257B9B1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학습과정 </a:t>
            </a:r>
            <a:r>
              <a:rPr lang="en-US" altLang="ko-KR" dirty="0"/>
              <a:t>– </a:t>
            </a:r>
            <a:r>
              <a:rPr lang="ko-KR" altLang="en-US" sz="4000" dirty="0"/>
              <a:t>회귀</a:t>
            </a:r>
            <a:r>
              <a:rPr lang="en-US" altLang="ko-KR" sz="4000" dirty="0"/>
              <a:t>, </a:t>
            </a:r>
            <a:r>
              <a:rPr lang="ko-KR" altLang="en-US" sz="4000" dirty="0"/>
              <a:t>의사결정트리</a:t>
            </a:r>
            <a:r>
              <a:rPr lang="en-US" altLang="ko-KR" sz="4000" dirty="0"/>
              <a:t>  </a:t>
            </a:r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2BCF3902-99C3-73AC-8277-574689945F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8466060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0274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4C086B-EA08-F284-729D-62257B9B1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사용한 모델 </a:t>
            </a:r>
            <a:r>
              <a:rPr lang="en-US" altLang="ko-KR" dirty="0"/>
              <a:t>– </a:t>
            </a:r>
            <a:r>
              <a:rPr lang="en-US" altLang="ko-KR" sz="4000" dirty="0"/>
              <a:t>RandomForest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1693BB2-B255-4093-B30B-CA4A9603D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독립변수들의 히트맵 시각화</a:t>
            </a: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580892CF-B5FB-B395-C46B-63EB266820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29421" y="2957513"/>
            <a:ext cx="3175345" cy="2911475"/>
          </a:xfrm>
        </p:spPr>
      </p:pic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0941844-D2DD-9950-268E-3712A66246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ko-KR" altLang="en-US" dirty="0"/>
              <a:t>상관관계 높은 변수들 히트맵 시각화</a:t>
            </a:r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AC8F09BF-4F42-4BC4-62F3-6E24168C1F2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141097" y="2957513"/>
            <a:ext cx="3389856" cy="2911475"/>
          </a:xfrm>
        </p:spPr>
      </p:pic>
    </p:spTree>
    <p:extLst>
      <p:ext uri="{BB962C8B-B14F-4D97-AF65-F5344CB8AC3E}">
        <p14:creationId xmlns:p14="http://schemas.microsoft.com/office/powerpoint/2010/main" val="502343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4C086B-EA08-F284-729D-62257B9B1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성능평가 </a:t>
            </a:r>
            <a:r>
              <a:rPr lang="en-US" altLang="ko-KR" dirty="0"/>
              <a:t>– </a:t>
            </a:r>
            <a:r>
              <a:rPr lang="ko-KR" altLang="en-US" sz="4000" dirty="0"/>
              <a:t>평균 제곱 오차</a:t>
            </a:r>
            <a:r>
              <a:rPr lang="en-US" altLang="ko-KR" sz="4000" dirty="0"/>
              <a:t>(MSE)</a:t>
            </a:r>
            <a:endParaRPr lang="ko-KR" alt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DBE9219D-F107-9E9D-815C-40BC500CE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파이썬 코드 실행</a:t>
            </a:r>
            <a:endParaRPr lang="en-US" dirty="0"/>
          </a:p>
        </p:txBody>
      </p:sp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5F59DD0F-0E2E-3C75-9847-229313F7CB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9975" r="-3" b="14889"/>
          <a:stretch/>
        </p:blipFill>
        <p:spPr>
          <a:xfrm>
            <a:off x="1097280" y="2958274"/>
            <a:ext cx="4639736" cy="2910821"/>
          </a:xfrm>
          <a:noFill/>
        </p:spPr>
      </p:pic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51387EDA-4188-EF44-0498-8D51045E62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anchor="ctr">
            <a:normAutofit/>
          </a:bodyPr>
          <a:lstStyle/>
          <a:p>
            <a:r>
              <a:rPr lang="en-US" dirty="0"/>
              <a:t>MSE </a:t>
            </a:r>
            <a:r>
              <a:rPr lang="ko-KR" altLang="en-US" dirty="0"/>
              <a:t>결과값 및 예측값 정확도 </a:t>
            </a:r>
            <a:endParaRPr 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61C4912-6E57-674F-98F5-44EA7AD293E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r="14144"/>
          <a:stretch/>
        </p:blipFill>
        <p:spPr>
          <a:xfrm>
            <a:off x="6515944" y="2958273"/>
            <a:ext cx="4639736" cy="2910821"/>
          </a:xfrm>
          <a:noFill/>
        </p:spPr>
      </p:pic>
    </p:spTree>
    <p:extLst>
      <p:ext uri="{BB962C8B-B14F-4D97-AF65-F5344CB8AC3E}">
        <p14:creationId xmlns:p14="http://schemas.microsoft.com/office/powerpoint/2010/main" val="1115627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4C086B-EA08-F284-729D-62257B9B1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실제 현장 응용 </a:t>
            </a:r>
            <a:r>
              <a:rPr lang="en-US" altLang="ko-KR" dirty="0"/>
              <a:t>– </a:t>
            </a:r>
            <a:r>
              <a:rPr lang="ko-KR" altLang="en-US" sz="4000" dirty="0"/>
              <a:t>센서데이터</a:t>
            </a:r>
            <a:r>
              <a:rPr lang="en-US" altLang="ko-KR" sz="4000" dirty="0"/>
              <a:t>, </a:t>
            </a:r>
            <a:r>
              <a:rPr lang="ko-KR" altLang="en-US" sz="4000" dirty="0"/>
              <a:t>이상탐지</a:t>
            </a:r>
            <a:endParaRPr lang="ko-KR" altLang="en-US" sz="460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FC340E-B41E-0CFF-018B-0D4AB7D8C5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웹화면을 통한 배전반 상태 확인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3F76D76-B8BD-FBE9-B3FF-A541C44164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ko-KR" altLang="en-US" dirty="0"/>
              <a:t>규칙 조건을 통한 배전반 상태 알림</a:t>
            </a:r>
          </a:p>
        </p:txBody>
      </p:sp>
      <p:pic>
        <p:nvPicPr>
          <p:cNvPr id="19" name="내용 개체 틀 18">
            <a:extLst>
              <a:ext uri="{FF2B5EF4-FFF2-40B4-BE49-F238E27FC236}">
                <a16:creationId xmlns:a16="http://schemas.microsoft.com/office/drawing/2014/main" id="{999A3ECE-7D2F-F571-F8AA-1EEAFAA45CE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9019314" y="2892976"/>
            <a:ext cx="2136366" cy="3020398"/>
          </a:xfrm>
        </p:spPr>
      </p:pic>
      <p:pic>
        <p:nvPicPr>
          <p:cNvPr id="22" name="내용 개체 틀 10">
            <a:extLst>
              <a:ext uri="{FF2B5EF4-FFF2-40B4-BE49-F238E27FC236}">
                <a16:creationId xmlns:a16="http://schemas.microsoft.com/office/drawing/2014/main" id="{8D1A32E3-ABE0-7239-0266-8F727C3D4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922" y="2892976"/>
            <a:ext cx="2509391" cy="3027263"/>
          </a:xfrm>
          <a:prstGeom prst="rect">
            <a:avLst/>
          </a:prstGeom>
        </p:spPr>
      </p:pic>
      <p:pic>
        <p:nvPicPr>
          <p:cNvPr id="25" name="Picture 8">
            <a:extLst>
              <a:ext uri="{FF2B5EF4-FFF2-40B4-BE49-F238E27FC236}">
                <a16:creationId xmlns:a16="http://schemas.microsoft.com/office/drawing/2014/main" id="{33AFB2B8-39F2-0C84-FCCE-FD183574CA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t="5365"/>
          <a:stretch/>
        </p:blipFill>
        <p:spPr>
          <a:xfrm>
            <a:off x="1097279" y="2793682"/>
            <a:ext cx="4654749" cy="3126557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99870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4C086B-EA08-F284-729D-62257B9B1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수행을 통해서 얻은 경험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57209A-1B8C-142A-DD8A-35E8FD05D1FB}"/>
              </a:ext>
            </a:extLst>
          </p:cNvPr>
          <p:cNvSpPr txBox="1"/>
          <p:nvPr/>
        </p:nvSpPr>
        <p:spPr>
          <a:xfrm>
            <a:off x="1744051" y="5584254"/>
            <a:ext cx="884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수질분석 데이터에도 적용하여 상하수도 관련 인자 값의 상관관계 분석에도 활용 가능 </a:t>
            </a:r>
          </a:p>
        </p:txBody>
      </p:sp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7FBAA009-BC37-09E5-0BDB-C31311C445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4999" y="2416749"/>
            <a:ext cx="8802328" cy="3143689"/>
          </a:xfrm>
        </p:spPr>
      </p:pic>
    </p:spTree>
    <p:extLst>
      <p:ext uri="{BB962C8B-B14F-4D97-AF65-F5344CB8AC3E}">
        <p14:creationId xmlns:p14="http://schemas.microsoft.com/office/powerpoint/2010/main" val="1033256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검은색 배경의 여러 물음표">
            <a:extLst>
              <a:ext uri="{FF2B5EF4-FFF2-40B4-BE49-F238E27FC236}">
                <a16:creationId xmlns:a16="http://schemas.microsoft.com/office/drawing/2014/main" id="{D85E2D86-BDAA-599C-279E-DCCA5DBCD5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809" b="11631"/>
          <a:stretch/>
        </p:blipFill>
        <p:spPr>
          <a:xfrm>
            <a:off x="15" y="-8389"/>
            <a:ext cx="12191985" cy="6415539"/>
          </a:xfrm>
          <a:prstGeom prst="rect">
            <a:avLst/>
          </a:prstGeom>
          <a:noFill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C4C086B-EA08-F284-729D-62257B9B1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55" y="593618"/>
            <a:ext cx="7179454" cy="743682"/>
          </a:xfrm>
        </p:spPr>
        <p:txBody>
          <a:bodyPr vert="horz" lIns="91440" tIns="0" rIns="91440" bIns="0" rtlCol="0" anchor="b">
            <a:normAutofit/>
          </a:bodyPr>
          <a:lstStyle/>
          <a:p>
            <a:r>
              <a:rPr lang="ko-KR" altLang="en-US" b="0" i="0" kern="1200" spc="-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프로젝트 수행을 통해서 얻은 경험</a:t>
            </a:r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42635CE6-C710-06EF-310A-7D3301528E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7514807"/>
              </p:ext>
            </p:extLst>
          </p:nvPr>
        </p:nvGraphicFramePr>
        <p:xfrm>
          <a:off x="-184558" y="1553412"/>
          <a:ext cx="7795967" cy="44678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41376288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479_TF22712842_Win32.potx" id="{CC07D039-0641-4FD4-BFFD-30D69403F82F}" vid="{1D9AF884-F744-476B-9EF7-B7D6984CBAC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{C1BBB13C-BFD0-4805-91E8-8D1555B39293}tf22712842_win32</Template>
  <TotalTime>631</TotalTime>
  <Words>185</Words>
  <Application>Microsoft Office PowerPoint</Application>
  <PresentationFormat>와이드스크린</PresentationFormat>
  <Paragraphs>28</Paragraphs>
  <Slides>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맑은 고딕</vt:lpstr>
      <vt:lpstr>Calibri</vt:lpstr>
      <vt:lpstr>Franklin Gothic Book</vt:lpstr>
      <vt:lpstr>1_RetrospectVTI</vt:lpstr>
      <vt:lpstr>Mini-project 수집한 데이터를 통한 머신러닝 알고리즘 적용</vt:lpstr>
      <vt:lpstr>데이터 설명 – 배전반(36895개)</vt:lpstr>
      <vt:lpstr>학습과정 – 회귀, 의사결정트리  </vt:lpstr>
      <vt:lpstr>사용한 모델 – RandomForest</vt:lpstr>
      <vt:lpstr>성능평가 – 평균 제곱 오차(MSE)</vt:lpstr>
      <vt:lpstr>실제 현장 응용 – 센서데이터, 이상탐지</vt:lpstr>
      <vt:lpstr>프로젝트 수행을 통해서 얻은 경험</vt:lpstr>
      <vt:lpstr>프로젝트 수행을 통해서 얻은 경험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Mini-project 수집한 데이터를 통한 머신러닝 알고리즘 적용</dc:title>
  <dc:creator>슈갬 나</dc:creator>
  <cp:lastModifiedBy>슈갬 나</cp:lastModifiedBy>
  <cp:revision>16</cp:revision>
  <dcterms:created xsi:type="dcterms:W3CDTF">2024-05-02T02:58:41Z</dcterms:created>
  <dcterms:modified xsi:type="dcterms:W3CDTF">2024-05-07T09:23:42Z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